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1"/>
    <p:sldMasterId id="2147483702" r:id="rId2"/>
    <p:sldMasterId id="2147483731" r:id="rId3"/>
    <p:sldMasterId id="2147483771" r:id="rId4"/>
  </p:sldMasterIdLst>
  <p:notesMasterIdLst>
    <p:notesMasterId r:id="rId21"/>
  </p:notesMasterIdLst>
  <p:handoutMasterIdLst>
    <p:handoutMasterId r:id="rId22"/>
  </p:handoutMasterIdLst>
  <p:sldIdLst>
    <p:sldId id="350" r:id="rId5"/>
    <p:sldId id="293" r:id="rId6"/>
    <p:sldId id="292" r:id="rId7"/>
    <p:sldId id="363" r:id="rId8"/>
    <p:sldId id="413" r:id="rId9"/>
    <p:sldId id="414" r:id="rId10"/>
    <p:sldId id="431" r:id="rId11"/>
    <p:sldId id="415" r:id="rId12"/>
    <p:sldId id="416" r:id="rId13"/>
    <p:sldId id="417" r:id="rId14"/>
    <p:sldId id="418" r:id="rId15"/>
    <p:sldId id="419" r:id="rId16"/>
    <p:sldId id="420" r:id="rId17"/>
    <p:sldId id="421" r:id="rId18"/>
    <p:sldId id="422" r:id="rId19"/>
    <p:sldId id="429"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F880A35-ED93-9143-BDFB-BAAFE26188B8}">
          <p14:sldIdLst>
            <p14:sldId id="350"/>
            <p14:sldId id="293"/>
            <p14:sldId id="292"/>
            <p14:sldId id="363"/>
            <p14:sldId id="413"/>
            <p14:sldId id="414"/>
            <p14:sldId id="431"/>
            <p14:sldId id="415"/>
            <p14:sldId id="416"/>
            <p14:sldId id="417"/>
            <p14:sldId id="418"/>
            <p14:sldId id="419"/>
            <p14:sldId id="420"/>
            <p14:sldId id="421"/>
            <p14:sldId id="422"/>
            <p14:sldId id="42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tha Morris" initials="MM" lastIdx="4" clrIdx="0"/>
  <p:cmAuthor id="1" name="Jaclyn Bergeron" initials="JB" lastIdx="2"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54CA"/>
    <a:srgbClr val="5598C2"/>
    <a:srgbClr val="0065A4"/>
    <a:srgbClr val="0092D2"/>
    <a:srgbClr val="0000E1"/>
    <a:srgbClr val="FF9012"/>
    <a:srgbClr val="CBD1CA"/>
    <a:srgbClr val="CECFC6"/>
    <a:srgbClr val="E7E7E7"/>
    <a:srgbClr val="E7EFE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15" autoAdjust="0"/>
    <p:restoredTop sz="94434" autoAdjust="0"/>
  </p:normalViewPr>
  <p:slideViewPr>
    <p:cSldViewPr snapToGrid="0" snapToObjects="1">
      <p:cViewPr varScale="1">
        <p:scale>
          <a:sx n="109" d="100"/>
          <a:sy n="109" d="100"/>
        </p:scale>
        <p:origin x="1518" y="102"/>
      </p:cViewPr>
      <p:guideLst>
        <p:guide orient="horz" pos="2160"/>
        <p:guide pos="2880"/>
      </p:guideLst>
    </p:cSldViewPr>
  </p:slideViewPr>
  <p:outlineViewPr>
    <p:cViewPr>
      <p:scale>
        <a:sx n="33" d="100"/>
        <a:sy n="33" d="100"/>
      </p:scale>
      <p:origin x="0" y="-31032"/>
    </p:cViewPr>
  </p:outlineViewPr>
  <p:notesTextViewPr>
    <p:cViewPr>
      <p:scale>
        <a:sx n="100" d="100"/>
        <a:sy n="100" d="100"/>
      </p:scale>
      <p:origin x="0" y="0"/>
    </p:cViewPr>
  </p:notesTextViewPr>
  <p:sorterViewPr>
    <p:cViewPr>
      <p:scale>
        <a:sx n="73" d="100"/>
        <a:sy n="7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22043DE-3B4D-4049-A275-966A4CB46713}" type="datetimeFigureOut">
              <a:rPr lang="en-US" smtClean="0"/>
              <a:t>8/29/2018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36C5B36-7B5F-9142-88D1-B27A41B1C23F}" type="slidenum">
              <a:rPr lang="en-US" smtClean="0"/>
              <a:t>‹#›</a:t>
            </a:fld>
            <a:endParaRPr lang="en-US" dirty="0"/>
          </a:p>
        </p:txBody>
      </p:sp>
    </p:spTree>
    <p:extLst>
      <p:ext uri="{BB962C8B-B14F-4D97-AF65-F5344CB8AC3E}">
        <p14:creationId xmlns:p14="http://schemas.microsoft.com/office/powerpoint/2010/main" val="23874648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C0AA2A-2E8B-DF46-9CB3-4179D84AF021}" type="datetimeFigureOut">
              <a:rPr lang="en-US" smtClean="0"/>
              <a:t>8/29/2018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ED9B4B-AEB6-FF4F-A240-FC8FDE303F3B}" type="slidenum">
              <a:rPr lang="en-US" smtClean="0"/>
              <a:t>‹#›</a:t>
            </a:fld>
            <a:endParaRPr lang="en-US" dirty="0"/>
          </a:p>
        </p:txBody>
      </p:sp>
    </p:spTree>
    <p:extLst>
      <p:ext uri="{BB962C8B-B14F-4D97-AF65-F5344CB8AC3E}">
        <p14:creationId xmlns:p14="http://schemas.microsoft.com/office/powerpoint/2010/main" val="282912758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CED9B4B-AEB6-FF4F-A240-FC8FDE303F3B}" type="slidenum">
              <a:rPr lang="en-US" smtClean="0"/>
              <a:t>1</a:t>
            </a:fld>
            <a:endParaRPr lang="en-US" dirty="0"/>
          </a:p>
        </p:txBody>
      </p:sp>
    </p:spTree>
    <p:extLst>
      <p:ext uri="{BB962C8B-B14F-4D97-AF65-F5344CB8AC3E}">
        <p14:creationId xmlns:p14="http://schemas.microsoft.com/office/powerpoint/2010/main" val="2530217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a:xfrm>
            <a:off x="3884754" y="8685553"/>
            <a:ext cx="2971697" cy="456888"/>
          </a:xfrm>
          <a:prstGeom prst="rect">
            <a:avLst/>
          </a:prstGeom>
        </p:spPr>
        <p:txBody>
          <a:bodyPr lIns="89587" tIns="44793" rIns="89587" bIns="44793"/>
          <a:lstStyle/>
          <a:p>
            <a:fld id="{3F4C6306-C936-4152-B80E-01E9182B9510}" type="slidenum">
              <a:rPr lang="en-US" smtClean="0"/>
              <a:pPr/>
              <a:t>10</a:t>
            </a:fld>
            <a:endParaRPr lang="en-US" dirty="0"/>
          </a:p>
        </p:txBody>
      </p:sp>
    </p:spTree>
    <p:extLst>
      <p:ext uri="{BB962C8B-B14F-4D97-AF65-F5344CB8AC3E}">
        <p14:creationId xmlns:p14="http://schemas.microsoft.com/office/powerpoint/2010/main" val="2266614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a:xfrm>
            <a:off x="3884754" y="8685553"/>
            <a:ext cx="2971697" cy="456888"/>
          </a:xfrm>
          <a:prstGeom prst="rect">
            <a:avLst/>
          </a:prstGeom>
        </p:spPr>
        <p:txBody>
          <a:bodyPr lIns="89587" tIns="44793" rIns="89587" bIns="44793"/>
          <a:lstStyle/>
          <a:p>
            <a:fld id="{3F4C6306-C936-4152-B80E-01E9182B9510}" type="slidenum">
              <a:rPr lang="en-US" smtClean="0"/>
              <a:pPr/>
              <a:t>11</a:t>
            </a:fld>
            <a:endParaRPr lang="en-US" dirty="0"/>
          </a:p>
        </p:txBody>
      </p:sp>
    </p:spTree>
    <p:extLst>
      <p:ext uri="{BB962C8B-B14F-4D97-AF65-F5344CB8AC3E}">
        <p14:creationId xmlns:p14="http://schemas.microsoft.com/office/powerpoint/2010/main" val="290887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a:xfrm>
            <a:off x="3884754" y="8685553"/>
            <a:ext cx="2971697" cy="456888"/>
          </a:xfrm>
          <a:prstGeom prst="rect">
            <a:avLst/>
          </a:prstGeom>
        </p:spPr>
        <p:txBody>
          <a:bodyPr lIns="89587" tIns="44793" rIns="89587" bIns="44793"/>
          <a:lstStyle/>
          <a:p>
            <a:fld id="{3F4C6306-C936-4152-B80E-01E9182B9510}" type="slidenum">
              <a:rPr lang="en-US" smtClean="0"/>
              <a:pPr/>
              <a:t>12</a:t>
            </a:fld>
            <a:endParaRPr lang="en-US" dirty="0"/>
          </a:p>
        </p:txBody>
      </p:sp>
    </p:spTree>
    <p:extLst>
      <p:ext uri="{BB962C8B-B14F-4D97-AF65-F5344CB8AC3E}">
        <p14:creationId xmlns:p14="http://schemas.microsoft.com/office/powerpoint/2010/main" val="732417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a:xfrm>
            <a:off x="3884754" y="8685553"/>
            <a:ext cx="2971697" cy="456888"/>
          </a:xfrm>
          <a:prstGeom prst="rect">
            <a:avLst/>
          </a:prstGeom>
        </p:spPr>
        <p:txBody>
          <a:bodyPr lIns="89587" tIns="44793" rIns="89587" bIns="44793"/>
          <a:lstStyle/>
          <a:p>
            <a:fld id="{3F4C6306-C936-4152-B80E-01E9182B9510}" type="slidenum">
              <a:rPr lang="en-US" smtClean="0"/>
              <a:pPr/>
              <a:t>13</a:t>
            </a:fld>
            <a:endParaRPr lang="en-US" dirty="0"/>
          </a:p>
        </p:txBody>
      </p:sp>
    </p:spTree>
    <p:extLst>
      <p:ext uri="{BB962C8B-B14F-4D97-AF65-F5344CB8AC3E}">
        <p14:creationId xmlns:p14="http://schemas.microsoft.com/office/powerpoint/2010/main" val="4051686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a:xfrm>
            <a:off x="3884754" y="8685553"/>
            <a:ext cx="2971697" cy="456888"/>
          </a:xfrm>
          <a:prstGeom prst="rect">
            <a:avLst/>
          </a:prstGeom>
        </p:spPr>
        <p:txBody>
          <a:bodyPr lIns="89587" tIns="44793" rIns="89587" bIns="44793"/>
          <a:lstStyle/>
          <a:p>
            <a:fld id="{3F4C6306-C936-4152-B80E-01E9182B9510}" type="slidenum">
              <a:rPr lang="en-US" smtClean="0"/>
              <a:pPr/>
              <a:t>14</a:t>
            </a:fld>
            <a:endParaRPr lang="en-US" dirty="0"/>
          </a:p>
        </p:txBody>
      </p:sp>
    </p:spTree>
    <p:extLst>
      <p:ext uri="{BB962C8B-B14F-4D97-AF65-F5344CB8AC3E}">
        <p14:creationId xmlns:p14="http://schemas.microsoft.com/office/powerpoint/2010/main" val="4051686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a:xfrm>
            <a:off x="3884754" y="8685553"/>
            <a:ext cx="2971697" cy="456888"/>
          </a:xfrm>
          <a:prstGeom prst="rect">
            <a:avLst/>
          </a:prstGeom>
        </p:spPr>
        <p:txBody>
          <a:bodyPr lIns="89587" tIns="44793" rIns="89587" bIns="44793"/>
          <a:lstStyle/>
          <a:p>
            <a:fld id="{3F4C6306-C936-4152-B80E-01E9182B9510}" type="slidenum">
              <a:rPr lang="en-US" smtClean="0"/>
              <a:pPr/>
              <a:t>15</a:t>
            </a:fld>
            <a:endParaRPr lang="en-US" dirty="0"/>
          </a:p>
        </p:txBody>
      </p:sp>
    </p:spTree>
    <p:extLst>
      <p:ext uri="{BB962C8B-B14F-4D97-AF65-F5344CB8AC3E}">
        <p14:creationId xmlns:p14="http://schemas.microsoft.com/office/powerpoint/2010/main" val="1368311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CED9B4B-AEB6-FF4F-A240-FC8FDE303F3B}"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198168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b="1"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CED9B4B-AEB6-FF4F-A240-FC8FDE303F3B}" type="slidenum">
              <a:rPr lang="en-US" smtClean="0"/>
              <a:t>2</a:t>
            </a:fld>
            <a:endParaRPr lang="en-US" dirty="0"/>
          </a:p>
        </p:txBody>
      </p:sp>
    </p:spTree>
    <p:extLst>
      <p:ext uri="{BB962C8B-B14F-4D97-AF65-F5344CB8AC3E}">
        <p14:creationId xmlns:p14="http://schemas.microsoft.com/office/powerpoint/2010/main" val="913046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fld id="{CCED9B4B-AEB6-FF4F-A240-FC8FDE303F3B}" type="slidenum">
              <a:rPr lang="en-US" smtClean="0"/>
              <a:t>3</a:t>
            </a:fld>
            <a:endParaRPr lang="en-US" dirty="0"/>
          </a:p>
        </p:txBody>
      </p:sp>
    </p:spTree>
    <p:extLst>
      <p:ext uri="{BB962C8B-B14F-4D97-AF65-F5344CB8AC3E}">
        <p14:creationId xmlns:p14="http://schemas.microsoft.com/office/powerpoint/2010/main" val="2939178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b="1"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CED9B4B-AEB6-FF4F-A240-FC8FDE303F3B}"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913046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baseline="0" dirty="0" smtClean="0"/>
          </a:p>
        </p:txBody>
      </p:sp>
      <p:sp>
        <p:nvSpPr>
          <p:cNvPr id="4" name="Slide Number Placeholder 3"/>
          <p:cNvSpPr>
            <a:spLocks noGrp="1"/>
          </p:cNvSpPr>
          <p:nvPr>
            <p:ph type="sldNum" sz="quarter" idx="10"/>
          </p:nvPr>
        </p:nvSpPr>
        <p:spPr>
          <a:xfrm>
            <a:off x="3884754" y="8685553"/>
            <a:ext cx="2971697" cy="456888"/>
          </a:xfrm>
          <a:prstGeom prst="rect">
            <a:avLst/>
          </a:prstGeom>
        </p:spPr>
        <p:txBody>
          <a:bodyPr lIns="89587" tIns="44793" rIns="89587" bIns="44793"/>
          <a:lstStyle/>
          <a:p>
            <a:fld id="{3F4C6306-C936-4152-B80E-01E9182B9510}" type="slidenum">
              <a:rPr lang="en-US" smtClean="0"/>
              <a:pPr/>
              <a:t>5</a:t>
            </a:fld>
            <a:endParaRPr lang="en-US" dirty="0"/>
          </a:p>
        </p:txBody>
      </p:sp>
    </p:spTree>
    <p:extLst>
      <p:ext uri="{BB962C8B-B14F-4D97-AF65-F5344CB8AC3E}">
        <p14:creationId xmlns:p14="http://schemas.microsoft.com/office/powerpoint/2010/main" val="3702371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a:xfrm>
            <a:off x="3884754" y="8685553"/>
            <a:ext cx="2971697" cy="456888"/>
          </a:xfrm>
          <a:prstGeom prst="rect">
            <a:avLst/>
          </a:prstGeom>
        </p:spPr>
        <p:txBody>
          <a:bodyPr lIns="89587" tIns="44793" rIns="89587" bIns="44793"/>
          <a:lstStyle/>
          <a:p>
            <a:fld id="{3F4C6306-C936-4152-B80E-01E9182B9510}" type="slidenum">
              <a:rPr lang="en-US" smtClean="0"/>
              <a:pPr/>
              <a:t>6</a:t>
            </a:fld>
            <a:endParaRPr lang="en-US" dirty="0"/>
          </a:p>
        </p:txBody>
      </p:sp>
    </p:spTree>
    <p:extLst>
      <p:ext uri="{BB962C8B-B14F-4D97-AF65-F5344CB8AC3E}">
        <p14:creationId xmlns:p14="http://schemas.microsoft.com/office/powerpoint/2010/main" val="418653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baseline="0" dirty="0" smtClean="0"/>
          </a:p>
        </p:txBody>
      </p:sp>
      <p:sp>
        <p:nvSpPr>
          <p:cNvPr id="4" name="Slide Number Placeholder 3"/>
          <p:cNvSpPr>
            <a:spLocks noGrp="1"/>
          </p:cNvSpPr>
          <p:nvPr>
            <p:ph type="sldNum" sz="quarter" idx="10"/>
          </p:nvPr>
        </p:nvSpPr>
        <p:spPr>
          <a:xfrm>
            <a:off x="3884754" y="8685553"/>
            <a:ext cx="2971697" cy="456888"/>
          </a:xfrm>
          <a:prstGeom prst="rect">
            <a:avLst/>
          </a:prstGeom>
        </p:spPr>
        <p:txBody>
          <a:bodyPr lIns="89587" tIns="44793" rIns="89587" bIns="44793"/>
          <a:lstStyle/>
          <a:p>
            <a:fld id="{3F4C6306-C936-4152-B80E-01E9182B9510}" type="slidenum">
              <a:rPr lang="en-US" smtClean="0"/>
              <a:pPr/>
              <a:t>7</a:t>
            </a:fld>
            <a:endParaRPr lang="en-US" dirty="0"/>
          </a:p>
        </p:txBody>
      </p:sp>
    </p:spTree>
    <p:extLst>
      <p:ext uri="{BB962C8B-B14F-4D97-AF65-F5344CB8AC3E}">
        <p14:creationId xmlns:p14="http://schemas.microsoft.com/office/powerpoint/2010/main" val="754313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a:xfrm>
            <a:off x="3884754" y="8685553"/>
            <a:ext cx="2971697" cy="456888"/>
          </a:xfrm>
          <a:prstGeom prst="rect">
            <a:avLst/>
          </a:prstGeom>
        </p:spPr>
        <p:txBody>
          <a:bodyPr lIns="89587" tIns="44793" rIns="89587" bIns="44793"/>
          <a:lstStyle/>
          <a:p>
            <a:fld id="{3F4C6306-C936-4152-B80E-01E9182B9510}" type="slidenum">
              <a:rPr lang="en-US" smtClean="0"/>
              <a:pPr/>
              <a:t>8</a:t>
            </a:fld>
            <a:endParaRPr lang="en-US" dirty="0"/>
          </a:p>
        </p:txBody>
      </p:sp>
    </p:spTree>
    <p:extLst>
      <p:ext uri="{BB962C8B-B14F-4D97-AF65-F5344CB8AC3E}">
        <p14:creationId xmlns:p14="http://schemas.microsoft.com/office/powerpoint/2010/main" val="3091358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a:xfrm>
            <a:off x="3884754" y="8685553"/>
            <a:ext cx="2971697" cy="456888"/>
          </a:xfrm>
          <a:prstGeom prst="rect">
            <a:avLst/>
          </a:prstGeom>
        </p:spPr>
        <p:txBody>
          <a:bodyPr lIns="89587" tIns="44793" rIns="89587" bIns="44793"/>
          <a:lstStyle/>
          <a:p>
            <a:fld id="{3F4C6306-C936-4152-B80E-01E9182B9510}" type="slidenum">
              <a:rPr lang="en-US" smtClean="0"/>
              <a:pPr/>
              <a:t>9</a:t>
            </a:fld>
            <a:endParaRPr lang="en-US" dirty="0"/>
          </a:p>
        </p:txBody>
      </p:sp>
    </p:spTree>
    <p:extLst>
      <p:ext uri="{BB962C8B-B14F-4D97-AF65-F5344CB8AC3E}">
        <p14:creationId xmlns:p14="http://schemas.microsoft.com/office/powerpoint/2010/main" val="1179238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9.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jpe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14.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3BFA7C-DEC9-44C0-B618-89E75A0D52AF}" type="datetimeFigureOut">
              <a:rPr lang="en-US" smtClean="0"/>
              <a:t>8/29/2018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E989CC-DAA7-4648-A30B-33E03BFDE03D}" type="slidenum">
              <a:rPr lang="en-US" smtClean="0"/>
              <a:t>‹#›</a:t>
            </a:fld>
            <a:endParaRPr lang="en-US" dirty="0"/>
          </a:p>
        </p:txBody>
      </p:sp>
    </p:spTree>
    <p:extLst>
      <p:ext uri="{BB962C8B-B14F-4D97-AF65-F5344CB8AC3E}">
        <p14:creationId xmlns:p14="http://schemas.microsoft.com/office/powerpoint/2010/main" val="133497697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3BFA7C-DEC9-44C0-B618-89E75A0D52AF}" type="datetimeFigureOut">
              <a:rPr lang="en-US" smtClean="0"/>
              <a:t>8/29/2018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E989CC-DAA7-4648-A30B-33E03BFDE03D}" type="slidenum">
              <a:rPr lang="en-US" smtClean="0"/>
              <a:t>‹#›</a:t>
            </a:fld>
            <a:endParaRPr lang="en-US" dirty="0"/>
          </a:p>
        </p:txBody>
      </p:sp>
    </p:spTree>
    <p:extLst>
      <p:ext uri="{BB962C8B-B14F-4D97-AF65-F5344CB8AC3E}">
        <p14:creationId xmlns:p14="http://schemas.microsoft.com/office/powerpoint/2010/main" val="329588690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3BFA7C-DEC9-44C0-B618-89E75A0D52AF}" type="datetimeFigureOut">
              <a:rPr lang="en-US" smtClean="0"/>
              <a:t>8/29/2018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E989CC-DAA7-4648-A30B-33E03BFDE03D}" type="slidenum">
              <a:rPr lang="en-US" smtClean="0"/>
              <a:t>‹#›</a:t>
            </a:fld>
            <a:endParaRPr lang="en-US" dirty="0"/>
          </a:p>
        </p:txBody>
      </p:sp>
    </p:spTree>
    <p:extLst>
      <p:ext uri="{BB962C8B-B14F-4D97-AF65-F5344CB8AC3E}">
        <p14:creationId xmlns:p14="http://schemas.microsoft.com/office/powerpoint/2010/main" val="4907515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ModuleTitl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0065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endParaRPr>
          </a:p>
        </p:txBody>
      </p:sp>
      <p:pic>
        <p:nvPicPr>
          <p:cNvPr id="14" name="Picture 13" descr="collegeboard_logo_K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10441" y="6092326"/>
            <a:ext cx="1703674" cy="292101"/>
          </a:xfrm>
          <a:prstGeom prst="rect">
            <a:avLst/>
          </a:prstGeom>
        </p:spPr>
      </p:pic>
      <p:pic>
        <p:nvPicPr>
          <p:cNvPr id="15" name="Picture 14" descr="SAT_K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72044" y="277680"/>
            <a:ext cx="1011326" cy="387706"/>
          </a:xfrm>
          <a:prstGeom prst="rect">
            <a:avLst/>
          </a:prstGeom>
        </p:spPr>
      </p:pic>
      <p:sp>
        <p:nvSpPr>
          <p:cNvPr id="8" name="TextBox 7"/>
          <p:cNvSpPr txBox="1"/>
          <p:nvPr userDrawn="1"/>
        </p:nvSpPr>
        <p:spPr>
          <a:xfrm>
            <a:off x="7664094" y="6413884"/>
            <a:ext cx="1251306" cy="228600"/>
          </a:xfrm>
          <a:prstGeom prst="rect">
            <a:avLst/>
          </a:prstGeom>
          <a:ln>
            <a:noFill/>
          </a:ln>
        </p:spPr>
        <p:txBody>
          <a:bodyPr vert="horz" wrap="square" lIns="91440" tIns="45720" rIns="91440" bIns="45720" rtlCol="0" anchor="t" anchorCtr="0">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dirty="0" smtClean="0">
                <a:solidFill>
                  <a:schemeClr val="bg1"/>
                </a:solidFill>
                <a:latin typeface="Arial"/>
              </a:rPr>
              <a:t>© 2016 The College Board</a:t>
            </a:r>
          </a:p>
          <a:p>
            <a:endParaRPr lang="en-US" sz="1400" dirty="0" smtClean="0">
              <a:solidFill>
                <a:schemeClr val="tx1">
                  <a:lumMod val="85000"/>
                  <a:lumOff val="15000"/>
                </a:schemeClr>
              </a:solidFill>
            </a:endParaRPr>
          </a:p>
        </p:txBody>
      </p:sp>
    </p:spTree>
    <p:extLst>
      <p:ext uri="{BB962C8B-B14F-4D97-AF65-F5344CB8AC3E}">
        <p14:creationId xmlns:p14="http://schemas.microsoft.com/office/powerpoint/2010/main" val="4573156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Title">
    <p:spTree>
      <p:nvGrpSpPr>
        <p:cNvPr id="1" name=""/>
        <p:cNvGrpSpPr/>
        <p:nvPr/>
      </p:nvGrpSpPr>
      <p:grpSpPr>
        <a:xfrm>
          <a:off x="0" y="0"/>
          <a:ext cx="0" cy="0"/>
          <a:chOff x="0" y="0"/>
          <a:chExt cx="0" cy="0"/>
        </a:xfrm>
      </p:grpSpPr>
      <p:sp>
        <p:nvSpPr>
          <p:cNvPr id="19" name="Content Placeholder 3"/>
          <p:cNvSpPr>
            <a:spLocks noGrp="1"/>
          </p:cNvSpPr>
          <p:nvPr>
            <p:ph sz="half" idx="2"/>
          </p:nvPr>
        </p:nvSpPr>
        <p:spPr>
          <a:xfrm>
            <a:off x="603169" y="1939568"/>
            <a:ext cx="7766131" cy="4092415"/>
          </a:xfrm>
          <a:prstGeom prst="rect">
            <a:avLst/>
          </a:prstGeom>
        </p:spPr>
        <p:txBody>
          <a:bodyPr>
            <a:normAutofit/>
          </a:bodyPr>
          <a:lstStyle>
            <a:lvl1pPr marL="285750" indent="-285750">
              <a:spcBef>
                <a:spcPts val="1600"/>
              </a:spcBef>
              <a:buClr>
                <a:srgbClr val="0065A4"/>
              </a:buClr>
              <a:buSzPct val="80000"/>
              <a:buFont typeface="Lucida Grande"/>
              <a:buChar char="►"/>
              <a:defRPr sz="1600">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2" name="Picture 1" descr="GrayDots.png"/>
          <p:cNvPicPr>
            <a:picLocks noChangeAspect="1"/>
          </p:cNvPicPr>
          <p:nvPr userDrawn="1"/>
        </p:nvPicPr>
        <p:blipFill rotWithShape="1">
          <a:blip r:embed="rId2" cstate="screen">
            <a:alphaModFix amt="80000"/>
            <a:extLst>
              <a:ext uri="{28A0092B-C50C-407E-A947-70E740481C1C}">
                <a14:useLocalDpi xmlns:a14="http://schemas.microsoft.com/office/drawing/2010/main"/>
              </a:ext>
            </a:extLst>
          </a:blip>
          <a:srcRect l="7360"/>
          <a:stretch/>
        </p:blipFill>
        <p:spPr>
          <a:xfrm>
            <a:off x="21981" y="0"/>
            <a:ext cx="399644" cy="6858000"/>
          </a:xfrm>
          <a:prstGeom prst="rect">
            <a:avLst/>
          </a:prstGeom>
        </p:spPr>
      </p:pic>
      <p:sp>
        <p:nvSpPr>
          <p:cNvPr id="21" name="TextBox 20"/>
          <p:cNvSpPr txBox="1"/>
          <p:nvPr userDrawn="1"/>
        </p:nvSpPr>
        <p:spPr>
          <a:xfrm>
            <a:off x="7664094" y="6413884"/>
            <a:ext cx="1251306" cy="228600"/>
          </a:xfrm>
          <a:prstGeom prst="rect">
            <a:avLst/>
          </a:prstGeom>
          <a:ln>
            <a:noFill/>
          </a:ln>
        </p:spPr>
        <p:txBody>
          <a:bodyPr vert="horz" wrap="square" lIns="91440" tIns="45720" rIns="91440" bIns="45720" rtlCol="0" anchor="t" anchorCtr="0">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dirty="0" smtClean="0">
                <a:solidFill>
                  <a:schemeClr val="bg1">
                    <a:lumMod val="50000"/>
                  </a:schemeClr>
                </a:solidFill>
                <a:latin typeface="Arial"/>
              </a:rPr>
              <a:t>© 2016 The College Board</a:t>
            </a:r>
          </a:p>
          <a:p>
            <a:endParaRPr lang="en-US" sz="1400" dirty="0" smtClean="0">
              <a:solidFill>
                <a:schemeClr val="bg1">
                  <a:lumMod val="75000"/>
                </a:schemeClr>
              </a:solidFill>
            </a:endParaRPr>
          </a:p>
        </p:txBody>
      </p:sp>
      <p:pic>
        <p:nvPicPr>
          <p:cNvPr id="22" name="Picture 21" descr="cbnew_blue_CMYK.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78136" y="6099984"/>
            <a:ext cx="1765298" cy="313900"/>
          </a:xfrm>
          <a:prstGeom prst="rect">
            <a:avLst/>
          </a:prstGeom>
        </p:spPr>
      </p:pic>
      <p:pic>
        <p:nvPicPr>
          <p:cNvPr id="23" name="Picture 22" descr="SAT_blue.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778394" y="277680"/>
            <a:ext cx="996696" cy="380390"/>
          </a:xfrm>
          <a:prstGeom prst="rect">
            <a:avLst/>
          </a:prstGeom>
        </p:spPr>
      </p:pic>
      <p:sp>
        <p:nvSpPr>
          <p:cNvPr id="28" name="Slide Number Placeholder 6"/>
          <p:cNvSpPr>
            <a:spLocks noGrp="1"/>
          </p:cNvSpPr>
          <p:nvPr>
            <p:ph type="sldNum" sz="quarter" idx="12"/>
          </p:nvPr>
        </p:nvSpPr>
        <p:spPr>
          <a:xfrm>
            <a:off x="603168" y="6180521"/>
            <a:ext cx="2133600" cy="365125"/>
          </a:xfrm>
          <a:prstGeom prst="rect">
            <a:avLst/>
          </a:prstGeom>
        </p:spPr>
        <p:txBody>
          <a:bodyPr/>
          <a:lstStyle>
            <a:lvl1pPr>
              <a:defRPr sz="1200">
                <a:solidFill>
                  <a:srgbClr val="0065A4"/>
                </a:solidFill>
                <a:latin typeface="Arial"/>
              </a:defRPr>
            </a:lvl1pPr>
          </a:lstStyle>
          <a:p>
            <a:fld id="{DF625FB1-CAA2-1745-BF48-B99B069FDFDF}" type="slidenum">
              <a:rPr lang="en-US" smtClean="0"/>
              <a:pPr/>
              <a:t>‹#›</a:t>
            </a:fld>
            <a:endParaRPr lang="en-US" dirty="0"/>
          </a:p>
        </p:txBody>
      </p:sp>
      <p:sp>
        <p:nvSpPr>
          <p:cNvPr id="9" name="Title 1"/>
          <p:cNvSpPr>
            <a:spLocks noGrp="1"/>
          </p:cNvSpPr>
          <p:nvPr>
            <p:ph type="title" hasCustomPrompt="1"/>
          </p:nvPr>
        </p:nvSpPr>
        <p:spPr>
          <a:xfrm>
            <a:off x="603168" y="277680"/>
            <a:ext cx="7766132" cy="1352413"/>
          </a:xfrm>
          <a:prstGeom prst="rect">
            <a:avLst/>
          </a:prstGeom>
          <a:ln>
            <a:noFill/>
          </a:ln>
        </p:spPr>
        <p:txBody>
          <a:bodyPr bIns="182880" anchor="b" anchorCtr="0">
            <a:normAutofit/>
          </a:bodyPr>
          <a:lstStyle>
            <a:lvl1pPr algn="l">
              <a:defRPr sz="3200" b="1">
                <a:solidFill>
                  <a:srgbClr val="0065A4"/>
                </a:solidFill>
                <a:latin typeface="Arial"/>
                <a:cs typeface="Arial"/>
              </a:defRPr>
            </a:lvl1pPr>
          </a:lstStyle>
          <a:p>
            <a:r>
              <a:rPr lang="en-US" dirty="0" smtClean="0"/>
              <a:t>Header</a:t>
            </a:r>
            <a:endParaRPr lang="en-US" dirty="0"/>
          </a:p>
        </p:txBody>
      </p:sp>
    </p:spTree>
    <p:extLst>
      <p:ext uri="{BB962C8B-B14F-4D97-AF65-F5344CB8AC3E}">
        <p14:creationId xmlns:p14="http://schemas.microsoft.com/office/powerpoint/2010/main" val="323981064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hapterTitle">
    <p:spTree>
      <p:nvGrpSpPr>
        <p:cNvPr id="1" name=""/>
        <p:cNvGrpSpPr/>
        <p:nvPr/>
      </p:nvGrpSpPr>
      <p:grpSpPr>
        <a:xfrm>
          <a:off x="0" y="0"/>
          <a:ext cx="0" cy="0"/>
          <a:chOff x="0" y="0"/>
          <a:chExt cx="0" cy="0"/>
        </a:xfrm>
      </p:grpSpPr>
      <p:sp>
        <p:nvSpPr>
          <p:cNvPr id="18" name="Rectangle 17"/>
          <p:cNvSpPr/>
          <p:nvPr userDrawn="1"/>
        </p:nvSpPr>
        <p:spPr>
          <a:xfrm>
            <a:off x="0" y="0"/>
            <a:ext cx="9144000" cy="6858000"/>
          </a:xfrm>
          <a:prstGeom prst="rect">
            <a:avLst/>
          </a:prstGeom>
          <a:solidFill>
            <a:srgbClr val="808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ln>
                <a:noFill/>
              </a:ln>
              <a:solidFill>
                <a:srgbClr val="BCBEC0"/>
              </a:solidFill>
            </a:endParaRPr>
          </a:p>
        </p:txBody>
      </p:sp>
      <p:sp>
        <p:nvSpPr>
          <p:cNvPr id="12" name="Title 4"/>
          <p:cNvSpPr>
            <a:spLocks noGrp="1"/>
          </p:cNvSpPr>
          <p:nvPr>
            <p:ph type="title"/>
          </p:nvPr>
        </p:nvSpPr>
        <p:spPr>
          <a:xfrm>
            <a:off x="2158608" y="2026602"/>
            <a:ext cx="5796497" cy="1384428"/>
          </a:xfrm>
          <a:prstGeom prst="rect">
            <a:avLst/>
          </a:prstGeom>
        </p:spPr>
        <p:txBody>
          <a:bodyPr anchor="t" anchorCtr="0">
            <a:normAutofit/>
          </a:bodyPr>
          <a:lstStyle>
            <a:lvl1pPr algn="l">
              <a:lnSpc>
                <a:spcPts val="3700"/>
              </a:lnSpc>
              <a:defRPr sz="3200" b="1" i="0">
                <a:solidFill>
                  <a:schemeClr val="bg1"/>
                </a:solidFill>
                <a:latin typeface="Arial"/>
              </a:defRPr>
            </a:lvl1pPr>
          </a:lstStyle>
          <a:p>
            <a:r>
              <a:rPr lang="en-US" dirty="0" smtClean="0"/>
              <a:t>Click to edit Master title style</a:t>
            </a:r>
            <a:endParaRPr lang="en-US" dirty="0"/>
          </a:p>
        </p:txBody>
      </p:sp>
      <p:sp>
        <p:nvSpPr>
          <p:cNvPr id="14" name="Rectangle 13"/>
          <p:cNvSpPr/>
          <p:nvPr userDrawn="1"/>
        </p:nvSpPr>
        <p:spPr>
          <a:xfrm rot="5400000">
            <a:off x="1514930" y="2552071"/>
            <a:ext cx="895360"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 Placeholder 20"/>
          <p:cNvSpPr>
            <a:spLocks noGrp="1"/>
          </p:cNvSpPr>
          <p:nvPr>
            <p:ph type="body" sz="quarter" idx="11" hasCustomPrompt="1"/>
          </p:nvPr>
        </p:nvSpPr>
        <p:spPr>
          <a:xfrm>
            <a:off x="563554" y="2053621"/>
            <a:ext cx="1277937" cy="459233"/>
          </a:xfrm>
          <a:prstGeom prst="rect">
            <a:avLst/>
          </a:prstGeom>
        </p:spPr>
        <p:txBody>
          <a:bodyPr vert="horz"/>
          <a:lstStyle>
            <a:lvl1pPr marL="0" indent="0" algn="ctr">
              <a:buFontTx/>
              <a:buNone/>
              <a:defRPr sz="1700" b="1" i="0" cap="all" spc="0">
                <a:solidFill>
                  <a:schemeClr val="bg1"/>
                </a:solidFill>
                <a:latin typeface="Arial"/>
              </a:defRPr>
            </a:lvl1pPr>
            <a:lvl2pPr>
              <a:defRPr sz="1000" b="1" i="0" cap="all">
                <a:solidFill>
                  <a:schemeClr val="bg1"/>
                </a:solidFill>
                <a:latin typeface="Arial"/>
              </a:defRPr>
            </a:lvl2pPr>
            <a:lvl3pPr>
              <a:defRPr sz="1000" b="1" i="0" cap="all">
                <a:solidFill>
                  <a:schemeClr val="bg1"/>
                </a:solidFill>
                <a:latin typeface="Arial"/>
              </a:defRPr>
            </a:lvl3pPr>
            <a:lvl4pPr>
              <a:defRPr sz="1000" b="1" i="0" cap="all">
                <a:solidFill>
                  <a:schemeClr val="bg1"/>
                </a:solidFill>
                <a:latin typeface="Arial"/>
              </a:defRPr>
            </a:lvl4pPr>
            <a:lvl5pPr>
              <a:defRPr sz="1000" b="1" i="0" cap="all">
                <a:solidFill>
                  <a:schemeClr val="bg1"/>
                </a:solidFill>
                <a:latin typeface="Arial"/>
              </a:defRPr>
            </a:lvl5pPr>
          </a:lstStyle>
          <a:p>
            <a:pPr lvl="0"/>
            <a:r>
              <a:rPr lang="en-US" dirty="0" smtClean="0"/>
              <a:t>CHAPTER</a:t>
            </a:r>
            <a:endParaRPr lang="en-US" dirty="0"/>
          </a:p>
        </p:txBody>
      </p:sp>
      <p:sp>
        <p:nvSpPr>
          <p:cNvPr id="16" name="Text Placeholder 20"/>
          <p:cNvSpPr>
            <a:spLocks noGrp="1"/>
          </p:cNvSpPr>
          <p:nvPr>
            <p:ph type="body" sz="quarter" idx="12" hasCustomPrompt="1"/>
          </p:nvPr>
        </p:nvSpPr>
        <p:spPr>
          <a:xfrm>
            <a:off x="563554" y="2191873"/>
            <a:ext cx="1277937" cy="1049358"/>
          </a:xfrm>
          <a:prstGeom prst="rect">
            <a:avLst/>
          </a:prstGeom>
        </p:spPr>
        <p:txBody>
          <a:bodyPr vert="horz" lIns="0" tIns="0" rIns="0" bIns="0"/>
          <a:lstStyle>
            <a:lvl1pPr marL="0" indent="0" algn="ctr">
              <a:buFontTx/>
              <a:buNone/>
              <a:defRPr sz="6000" b="0" i="0" cap="all">
                <a:solidFill>
                  <a:schemeClr val="bg1"/>
                </a:solidFill>
                <a:latin typeface="Arial"/>
              </a:defRPr>
            </a:lvl1pPr>
            <a:lvl2pPr>
              <a:defRPr sz="1000" b="1" i="0" cap="all">
                <a:solidFill>
                  <a:schemeClr val="bg1"/>
                </a:solidFill>
                <a:latin typeface="Arial"/>
              </a:defRPr>
            </a:lvl2pPr>
            <a:lvl3pPr>
              <a:defRPr sz="1000" b="1" i="0" cap="all">
                <a:solidFill>
                  <a:schemeClr val="bg1"/>
                </a:solidFill>
                <a:latin typeface="Arial"/>
              </a:defRPr>
            </a:lvl3pPr>
            <a:lvl4pPr>
              <a:defRPr sz="1000" b="1" i="0" cap="all">
                <a:solidFill>
                  <a:schemeClr val="bg1"/>
                </a:solidFill>
                <a:latin typeface="Arial"/>
              </a:defRPr>
            </a:lvl4pPr>
            <a:lvl5pPr>
              <a:defRPr sz="1000" b="1" i="0" cap="all">
                <a:solidFill>
                  <a:schemeClr val="bg1"/>
                </a:solidFill>
                <a:latin typeface="Arial"/>
              </a:defRPr>
            </a:lvl5pPr>
          </a:lstStyle>
          <a:p>
            <a:pPr lvl="0"/>
            <a:r>
              <a:rPr lang="en-US" dirty="0" smtClean="0"/>
              <a:t>1</a:t>
            </a:r>
            <a:endParaRPr lang="en-US" dirty="0"/>
          </a:p>
        </p:txBody>
      </p:sp>
      <p:sp>
        <p:nvSpPr>
          <p:cNvPr id="24" name="TextBox 23"/>
          <p:cNvSpPr txBox="1"/>
          <p:nvPr userDrawn="1"/>
        </p:nvSpPr>
        <p:spPr>
          <a:xfrm>
            <a:off x="7664094" y="6413884"/>
            <a:ext cx="1251306" cy="228600"/>
          </a:xfrm>
          <a:prstGeom prst="rect">
            <a:avLst/>
          </a:prstGeom>
          <a:ln>
            <a:noFill/>
          </a:ln>
        </p:spPr>
        <p:txBody>
          <a:bodyPr vert="horz" wrap="square" lIns="91440" tIns="45720" rIns="91440" bIns="45720" rtlCol="0" anchor="t" anchorCtr="0">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dirty="0" smtClean="0">
                <a:solidFill>
                  <a:schemeClr val="bg1"/>
                </a:solidFill>
                <a:latin typeface="Arial"/>
              </a:rPr>
              <a:t>© 2016 The College Board</a:t>
            </a:r>
          </a:p>
          <a:p>
            <a:endParaRPr lang="en-US" sz="1400" dirty="0" smtClean="0">
              <a:solidFill>
                <a:schemeClr val="tx1">
                  <a:lumMod val="85000"/>
                  <a:lumOff val="15000"/>
                </a:schemeClr>
              </a:solidFill>
            </a:endParaRPr>
          </a:p>
        </p:txBody>
      </p:sp>
      <p:pic>
        <p:nvPicPr>
          <p:cNvPr id="25" name="Picture 24" descr="collegeboard_logo_K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10441" y="6092326"/>
            <a:ext cx="1703674" cy="292101"/>
          </a:xfrm>
          <a:prstGeom prst="rect">
            <a:avLst/>
          </a:prstGeom>
        </p:spPr>
      </p:pic>
      <p:pic>
        <p:nvPicPr>
          <p:cNvPr id="26" name="Picture 25" descr="SAT_K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72044" y="277680"/>
            <a:ext cx="1011326" cy="387706"/>
          </a:xfrm>
          <a:prstGeom prst="rect">
            <a:avLst/>
          </a:prstGeom>
        </p:spPr>
      </p:pic>
      <p:pic>
        <p:nvPicPr>
          <p:cNvPr id="17" name="Picture 16" descr="Dots.png"/>
          <p:cNvPicPr>
            <a:picLocks noChangeAspect="1"/>
          </p:cNvPicPr>
          <p:nvPr userDrawn="1"/>
        </p:nvPicPr>
        <p:blipFill rotWithShape="1">
          <a:blip r:embed="rId4" cstate="screen">
            <a:alphaModFix amt="31000"/>
            <a:extLst>
              <a:ext uri="{28A0092B-C50C-407E-A947-70E740481C1C}">
                <a14:useLocalDpi xmlns:a14="http://schemas.microsoft.com/office/drawing/2010/main"/>
              </a:ext>
            </a:extLst>
          </a:blip>
          <a:srcRect l="5560"/>
          <a:stretch/>
        </p:blipFill>
        <p:spPr>
          <a:xfrm>
            <a:off x="-9769" y="0"/>
            <a:ext cx="431394" cy="6858000"/>
          </a:xfrm>
          <a:prstGeom prst="rect">
            <a:avLst/>
          </a:prstGeom>
        </p:spPr>
      </p:pic>
    </p:spTree>
    <p:extLst>
      <p:ext uri="{BB962C8B-B14F-4D97-AF65-F5344CB8AC3E}">
        <p14:creationId xmlns:p14="http://schemas.microsoft.com/office/powerpoint/2010/main" val="45354281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Subtitle">
    <p:spTree>
      <p:nvGrpSpPr>
        <p:cNvPr id="1" name=""/>
        <p:cNvGrpSpPr/>
        <p:nvPr/>
      </p:nvGrpSpPr>
      <p:grpSpPr>
        <a:xfrm>
          <a:off x="0" y="0"/>
          <a:ext cx="0" cy="0"/>
          <a:chOff x="0" y="0"/>
          <a:chExt cx="0" cy="0"/>
        </a:xfrm>
      </p:grpSpPr>
      <p:sp>
        <p:nvSpPr>
          <p:cNvPr id="17" name="TextBox 16"/>
          <p:cNvSpPr txBox="1"/>
          <p:nvPr userDrawn="1"/>
        </p:nvSpPr>
        <p:spPr>
          <a:xfrm>
            <a:off x="-1562485" y="3024909"/>
            <a:ext cx="914400" cy="914400"/>
          </a:xfrm>
          <a:prstGeom prst="rect">
            <a:avLst/>
          </a:prstGeom>
          <a:ln>
            <a:noFill/>
          </a:ln>
        </p:spPr>
        <p:txBody>
          <a:bodyPr vert="horz" wrap="none" lIns="91440" tIns="45720" rIns="91440" bIns="45720" rtlCol="0" anchor="t" anchorCtr="0">
            <a:normAutofit/>
          </a:bodyPr>
          <a:lstStyle/>
          <a:p>
            <a:endParaRPr lang="en-US" sz="1400" dirty="0" smtClean="0">
              <a:solidFill>
                <a:schemeClr val="tx1">
                  <a:lumMod val="85000"/>
                  <a:lumOff val="15000"/>
                </a:schemeClr>
              </a:solidFill>
            </a:endParaRPr>
          </a:p>
        </p:txBody>
      </p:sp>
      <p:sp>
        <p:nvSpPr>
          <p:cNvPr id="19" name="Content Placeholder 3"/>
          <p:cNvSpPr>
            <a:spLocks noGrp="1"/>
          </p:cNvSpPr>
          <p:nvPr>
            <p:ph sz="half" idx="2"/>
          </p:nvPr>
        </p:nvSpPr>
        <p:spPr>
          <a:xfrm>
            <a:off x="603169" y="2387600"/>
            <a:ext cx="7766131" cy="3644383"/>
          </a:xfrm>
          <a:prstGeom prst="rect">
            <a:avLst/>
          </a:prstGeom>
        </p:spPr>
        <p:txBody>
          <a:bodyPr>
            <a:normAutofit/>
          </a:bodyPr>
          <a:lstStyle>
            <a:lvl1pPr marL="285750" indent="-285750">
              <a:spcBef>
                <a:spcPts val="1600"/>
              </a:spcBef>
              <a:buClr>
                <a:srgbClr val="0065A4"/>
              </a:buClr>
              <a:buSzPct val="80000"/>
              <a:buFont typeface="Lucida Grande"/>
              <a:buChar char="►"/>
              <a:defRPr sz="1600">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extBox 20"/>
          <p:cNvSpPr txBox="1"/>
          <p:nvPr userDrawn="1"/>
        </p:nvSpPr>
        <p:spPr>
          <a:xfrm>
            <a:off x="7664094" y="6413884"/>
            <a:ext cx="1251306" cy="228600"/>
          </a:xfrm>
          <a:prstGeom prst="rect">
            <a:avLst/>
          </a:prstGeom>
          <a:ln>
            <a:noFill/>
          </a:ln>
        </p:spPr>
        <p:txBody>
          <a:bodyPr vert="horz" wrap="square" lIns="91440" tIns="45720" rIns="91440" bIns="45720" rtlCol="0" anchor="t" anchorCtr="0">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dirty="0" smtClean="0">
                <a:solidFill>
                  <a:schemeClr val="bg1">
                    <a:lumMod val="50000"/>
                  </a:schemeClr>
                </a:solidFill>
                <a:latin typeface="Arial"/>
              </a:rPr>
              <a:t>© 2016 The College Board</a:t>
            </a:r>
          </a:p>
          <a:p>
            <a:endParaRPr lang="en-US" sz="1400" dirty="0" smtClean="0">
              <a:solidFill>
                <a:schemeClr val="bg1">
                  <a:lumMod val="50000"/>
                </a:schemeClr>
              </a:solidFill>
            </a:endParaRPr>
          </a:p>
        </p:txBody>
      </p:sp>
      <p:pic>
        <p:nvPicPr>
          <p:cNvPr id="22" name="Picture 21" descr="cbnew_blue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78136" y="6099984"/>
            <a:ext cx="1765298" cy="313900"/>
          </a:xfrm>
          <a:prstGeom prst="rect">
            <a:avLst/>
          </a:prstGeom>
        </p:spPr>
      </p:pic>
      <p:pic>
        <p:nvPicPr>
          <p:cNvPr id="23" name="Picture 22" descr="SAT_blu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78394" y="277680"/>
            <a:ext cx="996696" cy="380390"/>
          </a:xfrm>
          <a:prstGeom prst="rect">
            <a:avLst/>
          </a:prstGeom>
        </p:spPr>
      </p:pic>
      <p:sp>
        <p:nvSpPr>
          <p:cNvPr id="4" name="Text Placeholder 3"/>
          <p:cNvSpPr>
            <a:spLocks noGrp="1"/>
          </p:cNvSpPr>
          <p:nvPr>
            <p:ph type="body" sz="quarter" idx="10"/>
          </p:nvPr>
        </p:nvSpPr>
        <p:spPr>
          <a:xfrm>
            <a:off x="603250" y="1663700"/>
            <a:ext cx="7766050" cy="558800"/>
          </a:xfrm>
          <a:prstGeom prst="rect">
            <a:avLst/>
          </a:prstGeom>
        </p:spPr>
        <p:txBody>
          <a:bodyPr vert="horz" anchor="ctr" anchorCtr="0"/>
          <a:lstStyle>
            <a:lvl1pPr marL="0" indent="0">
              <a:buFontTx/>
              <a:buNone/>
              <a:defRPr sz="2100">
                <a:solidFill>
                  <a:srgbClr val="FF9012"/>
                </a:solidFill>
                <a:latin typeface="Arial"/>
                <a:cs typeface="Aria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18" name="Slide Number Placeholder 6"/>
          <p:cNvSpPr>
            <a:spLocks noGrp="1"/>
          </p:cNvSpPr>
          <p:nvPr>
            <p:ph type="sldNum" sz="quarter" idx="12"/>
          </p:nvPr>
        </p:nvSpPr>
        <p:spPr>
          <a:xfrm>
            <a:off x="603168" y="6180521"/>
            <a:ext cx="2133600" cy="365125"/>
          </a:xfrm>
          <a:prstGeom prst="rect">
            <a:avLst/>
          </a:prstGeom>
        </p:spPr>
        <p:txBody>
          <a:bodyPr/>
          <a:lstStyle>
            <a:lvl1pPr>
              <a:defRPr sz="1200">
                <a:solidFill>
                  <a:srgbClr val="0065A4"/>
                </a:solidFill>
                <a:latin typeface="Arial"/>
              </a:defRPr>
            </a:lvl1pPr>
          </a:lstStyle>
          <a:p>
            <a:fld id="{DF625FB1-CAA2-1745-BF48-B99B069FDFDF}" type="slidenum">
              <a:rPr lang="en-US" smtClean="0"/>
              <a:pPr/>
              <a:t>‹#›</a:t>
            </a:fld>
            <a:endParaRPr lang="en-US" dirty="0"/>
          </a:p>
        </p:txBody>
      </p:sp>
      <p:sp>
        <p:nvSpPr>
          <p:cNvPr id="16" name="Title 1"/>
          <p:cNvSpPr>
            <a:spLocks noGrp="1"/>
          </p:cNvSpPr>
          <p:nvPr>
            <p:ph type="title" hasCustomPrompt="1"/>
          </p:nvPr>
        </p:nvSpPr>
        <p:spPr>
          <a:xfrm>
            <a:off x="603168" y="277680"/>
            <a:ext cx="7766132" cy="1352413"/>
          </a:xfrm>
          <a:prstGeom prst="rect">
            <a:avLst/>
          </a:prstGeom>
          <a:ln>
            <a:noFill/>
          </a:ln>
        </p:spPr>
        <p:txBody>
          <a:bodyPr bIns="182880" anchor="b" anchorCtr="0">
            <a:normAutofit/>
          </a:bodyPr>
          <a:lstStyle>
            <a:lvl1pPr algn="l">
              <a:defRPr sz="3200" b="1">
                <a:solidFill>
                  <a:srgbClr val="0065A4"/>
                </a:solidFill>
                <a:latin typeface="Arial"/>
                <a:cs typeface="Arial"/>
              </a:defRPr>
            </a:lvl1pPr>
          </a:lstStyle>
          <a:p>
            <a:r>
              <a:rPr lang="en-US" dirty="0" smtClean="0"/>
              <a:t>Header</a:t>
            </a:r>
            <a:endParaRPr lang="en-US" dirty="0"/>
          </a:p>
        </p:txBody>
      </p:sp>
      <p:pic>
        <p:nvPicPr>
          <p:cNvPr id="13" name="Picture 12" descr="GrayDots.png"/>
          <p:cNvPicPr>
            <a:picLocks noChangeAspect="1"/>
          </p:cNvPicPr>
          <p:nvPr userDrawn="1"/>
        </p:nvPicPr>
        <p:blipFill rotWithShape="1">
          <a:blip r:embed="rId4" cstate="screen">
            <a:alphaModFix amt="80000"/>
            <a:extLst>
              <a:ext uri="{28A0092B-C50C-407E-A947-70E740481C1C}">
                <a14:useLocalDpi xmlns:a14="http://schemas.microsoft.com/office/drawing/2010/main"/>
              </a:ext>
            </a:extLst>
          </a:blip>
          <a:srcRect l="7360"/>
          <a:stretch/>
        </p:blipFill>
        <p:spPr>
          <a:xfrm>
            <a:off x="21981" y="0"/>
            <a:ext cx="399644" cy="6858000"/>
          </a:xfrm>
          <a:prstGeom prst="rect">
            <a:avLst/>
          </a:prstGeom>
        </p:spPr>
      </p:pic>
    </p:spTree>
    <p:extLst>
      <p:ext uri="{BB962C8B-B14F-4D97-AF65-F5344CB8AC3E}">
        <p14:creationId xmlns:p14="http://schemas.microsoft.com/office/powerpoint/2010/main" val="115743200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SubtitleTwoLines">
    <p:spTree>
      <p:nvGrpSpPr>
        <p:cNvPr id="1" name=""/>
        <p:cNvGrpSpPr/>
        <p:nvPr/>
      </p:nvGrpSpPr>
      <p:grpSpPr>
        <a:xfrm>
          <a:off x="0" y="0"/>
          <a:ext cx="0" cy="0"/>
          <a:chOff x="0" y="0"/>
          <a:chExt cx="0" cy="0"/>
        </a:xfrm>
      </p:grpSpPr>
      <p:sp>
        <p:nvSpPr>
          <p:cNvPr id="17" name="TextBox 16"/>
          <p:cNvSpPr txBox="1"/>
          <p:nvPr userDrawn="1"/>
        </p:nvSpPr>
        <p:spPr>
          <a:xfrm>
            <a:off x="-1562485" y="3024909"/>
            <a:ext cx="914400" cy="914400"/>
          </a:xfrm>
          <a:prstGeom prst="rect">
            <a:avLst/>
          </a:prstGeom>
          <a:ln>
            <a:noFill/>
          </a:ln>
        </p:spPr>
        <p:txBody>
          <a:bodyPr vert="horz" wrap="none" lIns="91440" tIns="45720" rIns="91440" bIns="45720" rtlCol="0" anchor="t" anchorCtr="0">
            <a:normAutofit/>
          </a:bodyPr>
          <a:lstStyle/>
          <a:p>
            <a:endParaRPr lang="en-US" sz="1400" dirty="0" smtClean="0">
              <a:solidFill>
                <a:schemeClr val="tx1">
                  <a:lumMod val="85000"/>
                  <a:lumOff val="15000"/>
                </a:schemeClr>
              </a:solidFill>
            </a:endParaRPr>
          </a:p>
        </p:txBody>
      </p:sp>
      <p:sp>
        <p:nvSpPr>
          <p:cNvPr id="19" name="Content Placeholder 3"/>
          <p:cNvSpPr>
            <a:spLocks noGrp="1"/>
          </p:cNvSpPr>
          <p:nvPr>
            <p:ph sz="half" idx="2"/>
          </p:nvPr>
        </p:nvSpPr>
        <p:spPr>
          <a:xfrm>
            <a:off x="603169" y="2628900"/>
            <a:ext cx="7766131" cy="3403083"/>
          </a:xfrm>
          <a:prstGeom prst="rect">
            <a:avLst/>
          </a:prstGeom>
        </p:spPr>
        <p:txBody>
          <a:bodyPr>
            <a:normAutofit/>
          </a:bodyPr>
          <a:lstStyle>
            <a:lvl1pPr marL="285750" indent="-285750">
              <a:spcBef>
                <a:spcPts val="1600"/>
              </a:spcBef>
              <a:buClr>
                <a:srgbClr val="0065A4"/>
              </a:buClr>
              <a:buSzPct val="80000"/>
              <a:buFont typeface="Lucida Grande"/>
              <a:buChar char="►"/>
              <a:defRPr sz="1600">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extBox 20"/>
          <p:cNvSpPr txBox="1"/>
          <p:nvPr userDrawn="1"/>
        </p:nvSpPr>
        <p:spPr>
          <a:xfrm>
            <a:off x="7664094" y="6413884"/>
            <a:ext cx="1251306" cy="228600"/>
          </a:xfrm>
          <a:prstGeom prst="rect">
            <a:avLst/>
          </a:prstGeom>
          <a:ln>
            <a:noFill/>
          </a:ln>
        </p:spPr>
        <p:txBody>
          <a:bodyPr vert="horz" wrap="square" lIns="91440" tIns="45720" rIns="91440" bIns="45720" rtlCol="0" anchor="t" anchorCtr="0">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dirty="0" smtClean="0">
                <a:solidFill>
                  <a:schemeClr val="bg1">
                    <a:lumMod val="50000"/>
                  </a:schemeClr>
                </a:solidFill>
                <a:latin typeface="Arial"/>
              </a:rPr>
              <a:t>© 2016 The College Board</a:t>
            </a:r>
          </a:p>
          <a:p>
            <a:endParaRPr lang="en-US" sz="1400" dirty="0" smtClean="0">
              <a:solidFill>
                <a:schemeClr val="bg1">
                  <a:lumMod val="50000"/>
                </a:schemeClr>
              </a:solidFill>
            </a:endParaRPr>
          </a:p>
        </p:txBody>
      </p:sp>
      <p:pic>
        <p:nvPicPr>
          <p:cNvPr id="22" name="Picture 21" descr="cbnew_blue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78136" y="6099984"/>
            <a:ext cx="1765298" cy="313900"/>
          </a:xfrm>
          <a:prstGeom prst="rect">
            <a:avLst/>
          </a:prstGeom>
        </p:spPr>
      </p:pic>
      <p:pic>
        <p:nvPicPr>
          <p:cNvPr id="23" name="Picture 22" descr="SAT_blu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78394" y="277680"/>
            <a:ext cx="996696" cy="380390"/>
          </a:xfrm>
          <a:prstGeom prst="rect">
            <a:avLst/>
          </a:prstGeom>
        </p:spPr>
      </p:pic>
      <p:sp>
        <p:nvSpPr>
          <p:cNvPr id="4" name="Text Placeholder 3"/>
          <p:cNvSpPr>
            <a:spLocks noGrp="1"/>
          </p:cNvSpPr>
          <p:nvPr>
            <p:ph type="body" sz="quarter" idx="10"/>
          </p:nvPr>
        </p:nvSpPr>
        <p:spPr>
          <a:xfrm>
            <a:off x="603250" y="1624624"/>
            <a:ext cx="7766050" cy="825500"/>
          </a:xfrm>
          <a:prstGeom prst="rect">
            <a:avLst/>
          </a:prstGeom>
        </p:spPr>
        <p:txBody>
          <a:bodyPr vert="horz" anchor="ctr" anchorCtr="0"/>
          <a:lstStyle>
            <a:lvl1pPr marL="0" indent="0">
              <a:buFontTx/>
              <a:buNone/>
              <a:defRPr sz="2100">
                <a:solidFill>
                  <a:srgbClr val="FF9012"/>
                </a:solidFill>
                <a:latin typeface="Arial"/>
                <a:cs typeface="Aria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a:p>
            <a:pPr lvl="0"/>
            <a:r>
              <a:rPr lang="en-US" dirty="0" smtClean="0"/>
              <a:t>2 lines</a:t>
            </a:r>
            <a:endParaRPr lang="en-US" dirty="0"/>
          </a:p>
        </p:txBody>
      </p:sp>
      <p:sp>
        <p:nvSpPr>
          <p:cNvPr id="12" name="Slide Number Placeholder 6"/>
          <p:cNvSpPr>
            <a:spLocks noGrp="1"/>
          </p:cNvSpPr>
          <p:nvPr>
            <p:ph type="sldNum" sz="quarter" idx="12"/>
          </p:nvPr>
        </p:nvSpPr>
        <p:spPr>
          <a:xfrm>
            <a:off x="603168" y="6180521"/>
            <a:ext cx="2133600" cy="365125"/>
          </a:xfrm>
          <a:prstGeom prst="rect">
            <a:avLst/>
          </a:prstGeom>
        </p:spPr>
        <p:txBody>
          <a:bodyPr/>
          <a:lstStyle>
            <a:lvl1pPr>
              <a:defRPr sz="1200">
                <a:solidFill>
                  <a:srgbClr val="0065A4"/>
                </a:solidFill>
                <a:latin typeface="Arial"/>
              </a:defRPr>
            </a:lvl1pPr>
          </a:lstStyle>
          <a:p>
            <a:fld id="{DF625FB1-CAA2-1745-BF48-B99B069FDFDF}" type="slidenum">
              <a:rPr lang="en-US" smtClean="0"/>
              <a:pPr/>
              <a:t>‹#›</a:t>
            </a:fld>
            <a:endParaRPr lang="en-US" dirty="0"/>
          </a:p>
        </p:txBody>
      </p:sp>
      <p:sp>
        <p:nvSpPr>
          <p:cNvPr id="18" name="Title 1"/>
          <p:cNvSpPr>
            <a:spLocks noGrp="1"/>
          </p:cNvSpPr>
          <p:nvPr>
            <p:ph type="title" hasCustomPrompt="1"/>
          </p:nvPr>
        </p:nvSpPr>
        <p:spPr>
          <a:xfrm>
            <a:off x="603168" y="277680"/>
            <a:ext cx="7766132" cy="1352413"/>
          </a:xfrm>
          <a:prstGeom prst="rect">
            <a:avLst/>
          </a:prstGeom>
          <a:ln>
            <a:noFill/>
          </a:ln>
        </p:spPr>
        <p:txBody>
          <a:bodyPr bIns="182880" anchor="b" anchorCtr="0">
            <a:normAutofit/>
          </a:bodyPr>
          <a:lstStyle>
            <a:lvl1pPr algn="l">
              <a:defRPr sz="3200" b="1">
                <a:solidFill>
                  <a:srgbClr val="0065A4"/>
                </a:solidFill>
                <a:latin typeface="Arial"/>
                <a:cs typeface="Arial"/>
              </a:defRPr>
            </a:lvl1pPr>
          </a:lstStyle>
          <a:p>
            <a:r>
              <a:rPr lang="en-US" dirty="0" smtClean="0"/>
              <a:t>Header</a:t>
            </a:r>
            <a:endParaRPr lang="en-US" dirty="0"/>
          </a:p>
        </p:txBody>
      </p:sp>
      <p:pic>
        <p:nvPicPr>
          <p:cNvPr id="14" name="Picture 13" descr="GrayDots.png"/>
          <p:cNvPicPr>
            <a:picLocks noChangeAspect="1"/>
          </p:cNvPicPr>
          <p:nvPr userDrawn="1"/>
        </p:nvPicPr>
        <p:blipFill rotWithShape="1">
          <a:blip r:embed="rId4" cstate="screen">
            <a:alphaModFix amt="80000"/>
            <a:extLst>
              <a:ext uri="{28A0092B-C50C-407E-A947-70E740481C1C}">
                <a14:useLocalDpi xmlns:a14="http://schemas.microsoft.com/office/drawing/2010/main"/>
              </a:ext>
            </a:extLst>
          </a:blip>
          <a:srcRect l="7360"/>
          <a:stretch/>
        </p:blipFill>
        <p:spPr>
          <a:xfrm>
            <a:off x="21981" y="0"/>
            <a:ext cx="399644" cy="6858000"/>
          </a:xfrm>
          <a:prstGeom prst="rect">
            <a:avLst/>
          </a:prstGeom>
        </p:spPr>
      </p:pic>
    </p:spTree>
    <p:extLst>
      <p:ext uri="{BB962C8B-B14F-4D97-AF65-F5344CB8AC3E}">
        <p14:creationId xmlns:p14="http://schemas.microsoft.com/office/powerpoint/2010/main" val="62412596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2Columns">
    <p:spTree>
      <p:nvGrpSpPr>
        <p:cNvPr id="1" name=""/>
        <p:cNvGrpSpPr/>
        <p:nvPr/>
      </p:nvGrpSpPr>
      <p:grpSpPr>
        <a:xfrm>
          <a:off x="0" y="0"/>
          <a:ext cx="0" cy="0"/>
          <a:chOff x="0" y="0"/>
          <a:chExt cx="0" cy="0"/>
        </a:xfrm>
      </p:grpSpPr>
      <p:sp>
        <p:nvSpPr>
          <p:cNvPr id="19" name="Content Placeholder 3"/>
          <p:cNvSpPr>
            <a:spLocks noGrp="1"/>
          </p:cNvSpPr>
          <p:nvPr>
            <p:ph sz="half" idx="2"/>
          </p:nvPr>
        </p:nvSpPr>
        <p:spPr>
          <a:xfrm>
            <a:off x="4584700" y="1939568"/>
            <a:ext cx="3784600" cy="4092415"/>
          </a:xfrm>
          <a:prstGeom prst="rect">
            <a:avLst/>
          </a:prstGeom>
        </p:spPr>
        <p:txBody>
          <a:bodyPr>
            <a:normAutofit/>
          </a:bodyPr>
          <a:lstStyle>
            <a:lvl1pPr marL="285750" indent="-285750">
              <a:spcBef>
                <a:spcPts val="1600"/>
              </a:spcBef>
              <a:buClr>
                <a:srgbClr val="0065A4"/>
              </a:buClr>
              <a:buSzPct val="80000"/>
              <a:buFont typeface="Lucida Grande"/>
              <a:buChar char="►"/>
              <a:defRPr sz="1600">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extBox 20"/>
          <p:cNvSpPr txBox="1"/>
          <p:nvPr userDrawn="1"/>
        </p:nvSpPr>
        <p:spPr>
          <a:xfrm>
            <a:off x="7664094" y="6413884"/>
            <a:ext cx="1251306" cy="228600"/>
          </a:xfrm>
          <a:prstGeom prst="rect">
            <a:avLst/>
          </a:prstGeom>
          <a:ln>
            <a:noFill/>
          </a:ln>
        </p:spPr>
        <p:txBody>
          <a:bodyPr vert="horz" wrap="square" lIns="91440" tIns="45720" rIns="91440" bIns="45720" rtlCol="0" anchor="t" anchorCtr="0">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dirty="0" smtClean="0">
                <a:solidFill>
                  <a:schemeClr val="bg1">
                    <a:lumMod val="50000"/>
                  </a:schemeClr>
                </a:solidFill>
                <a:latin typeface="Arial"/>
              </a:rPr>
              <a:t>© 2016 The College Board</a:t>
            </a:r>
          </a:p>
          <a:p>
            <a:endParaRPr lang="en-US" sz="1400" dirty="0" smtClean="0">
              <a:solidFill>
                <a:schemeClr val="bg1">
                  <a:lumMod val="50000"/>
                </a:schemeClr>
              </a:solidFill>
            </a:endParaRPr>
          </a:p>
        </p:txBody>
      </p:sp>
      <p:pic>
        <p:nvPicPr>
          <p:cNvPr id="22" name="Picture 21" descr="cbnew_blue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78136" y="6099984"/>
            <a:ext cx="1765298" cy="313900"/>
          </a:xfrm>
          <a:prstGeom prst="rect">
            <a:avLst/>
          </a:prstGeom>
        </p:spPr>
      </p:pic>
      <p:pic>
        <p:nvPicPr>
          <p:cNvPr id="23" name="Picture 22" descr="SAT_blu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78394" y="277680"/>
            <a:ext cx="996696" cy="380390"/>
          </a:xfrm>
          <a:prstGeom prst="rect">
            <a:avLst/>
          </a:prstGeom>
        </p:spPr>
      </p:pic>
      <p:sp>
        <p:nvSpPr>
          <p:cNvPr id="10" name="Content Placeholder 3"/>
          <p:cNvSpPr>
            <a:spLocks noGrp="1"/>
          </p:cNvSpPr>
          <p:nvPr>
            <p:ph sz="half" idx="10"/>
          </p:nvPr>
        </p:nvSpPr>
        <p:spPr>
          <a:xfrm>
            <a:off x="603168" y="1939568"/>
            <a:ext cx="3791032" cy="4092415"/>
          </a:xfrm>
          <a:prstGeom prst="rect">
            <a:avLst/>
          </a:prstGeom>
        </p:spPr>
        <p:txBody>
          <a:bodyPr>
            <a:normAutofit/>
          </a:bodyPr>
          <a:lstStyle>
            <a:lvl1pPr marL="285750" indent="-285750">
              <a:spcBef>
                <a:spcPts val="1600"/>
              </a:spcBef>
              <a:buClr>
                <a:srgbClr val="0065A4"/>
              </a:buClr>
              <a:buSzPct val="80000"/>
              <a:buFont typeface="Lucida Grande"/>
              <a:buChar char="►"/>
              <a:defRPr sz="1600">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Slide Number Placeholder 6"/>
          <p:cNvSpPr>
            <a:spLocks noGrp="1"/>
          </p:cNvSpPr>
          <p:nvPr>
            <p:ph type="sldNum" sz="quarter" idx="12"/>
          </p:nvPr>
        </p:nvSpPr>
        <p:spPr>
          <a:xfrm>
            <a:off x="603168" y="6180521"/>
            <a:ext cx="2133600" cy="365125"/>
          </a:xfrm>
          <a:prstGeom prst="rect">
            <a:avLst/>
          </a:prstGeom>
        </p:spPr>
        <p:txBody>
          <a:bodyPr/>
          <a:lstStyle>
            <a:lvl1pPr>
              <a:defRPr sz="1200">
                <a:solidFill>
                  <a:srgbClr val="0065A4"/>
                </a:solidFill>
                <a:latin typeface="Arial"/>
              </a:defRPr>
            </a:lvl1pPr>
          </a:lstStyle>
          <a:p>
            <a:fld id="{DF625FB1-CAA2-1745-BF48-B99B069FDFDF}" type="slidenum">
              <a:rPr lang="en-US" smtClean="0"/>
              <a:pPr/>
              <a:t>‹#›</a:t>
            </a:fld>
            <a:endParaRPr lang="en-US" dirty="0"/>
          </a:p>
        </p:txBody>
      </p:sp>
      <p:sp>
        <p:nvSpPr>
          <p:cNvPr id="12" name="Title 1"/>
          <p:cNvSpPr>
            <a:spLocks noGrp="1"/>
          </p:cNvSpPr>
          <p:nvPr>
            <p:ph type="title" hasCustomPrompt="1"/>
          </p:nvPr>
        </p:nvSpPr>
        <p:spPr>
          <a:xfrm>
            <a:off x="603168" y="277680"/>
            <a:ext cx="7766132" cy="1352413"/>
          </a:xfrm>
          <a:prstGeom prst="rect">
            <a:avLst/>
          </a:prstGeom>
          <a:ln>
            <a:noFill/>
          </a:ln>
        </p:spPr>
        <p:txBody>
          <a:bodyPr bIns="182880" anchor="b" anchorCtr="0">
            <a:normAutofit/>
          </a:bodyPr>
          <a:lstStyle>
            <a:lvl1pPr algn="l">
              <a:defRPr sz="3200" b="1">
                <a:solidFill>
                  <a:srgbClr val="0065A4"/>
                </a:solidFill>
                <a:latin typeface="Arial"/>
                <a:cs typeface="Arial"/>
              </a:defRPr>
            </a:lvl1pPr>
          </a:lstStyle>
          <a:p>
            <a:r>
              <a:rPr lang="en-US" dirty="0" smtClean="0"/>
              <a:t>Header</a:t>
            </a:r>
            <a:endParaRPr lang="en-US" dirty="0"/>
          </a:p>
        </p:txBody>
      </p:sp>
      <p:pic>
        <p:nvPicPr>
          <p:cNvPr id="15" name="Picture 14" descr="GrayDots.png"/>
          <p:cNvPicPr>
            <a:picLocks noChangeAspect="1"/>
          </p:cNvPicPr>
          <p:nvPr userDrawn="1"/>
        </p:nvPicPr>
        <p:blipFill rotWithShape="1">
          <a:blip r:embed="rId4" cstate="screen">
            <a:alphaModFix amt="80000"/>
            <a:extLst>
              <a:ext uri="{28A0092B-C50C-407E-A947-70E740481C1C}">
                <a14:useLocalDpi xmlns:a14="http://schemas.microsoft.com/office/drawing/2010/main"/>
              </a:ext>
            </a:extLst>
          </a:blip>
          <a:srcRect l="7360"/>
          <a:stretch/>
        </p:blipFill>
        <p:spPr>
          <a:xfrm>
            <a:off x="21981" y="0"/>
            <a:ext cx="399644" cy="6858000"/>
          </a:xfrm>
          <a:prstGeom prst="rect">
            <a:avLst/>
          </a:prstGeom>
        </p:spPr>
      </p:pic>
    </p:spTree>
    <p:extLst>
      <p:ext uri="{BB962C8B-B14F-4D97-AF65-F5344CB8AC3E}">
        <p14:creationId xmlns:p14="http://schemas.microsoft.com/office/powerpoint/2010/main" val="62412596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2ColumnSubtitle">
    <p:spTree>
      <p:nvGrpSpPr>
        <p:cNvPr id="1" name=""/>
        <p:cNvGrpSpPr/>
        <p:nvPr/>
      </p:nvGrpSpPr>
      <p:grpSpPr>
        <a:xfrm>
          <a:off x="0" y="0"/>
          <a:ext cx="0" cy="0"/>
          <a:chOff x="0" y="0"/>
          <a:chExt cx="0" cy="0"/>
        </a:xfrm>
      </p:grpSpPr>
      <p:sp>
        <p:nvSpPr>
          <p:cNvPr id="17" name="TextBox 16"/>
          <p:cNvSpPr txBox="1"/>
          <p:nvPr userDrawn="1"/>
        </p:nvSpPr>
        <p:spPr>
          <a:xfrm>
            <a:off x="-1562485" y="3024909"/>
            <a:ext cx="914400" cy="914400"/>
          </a:xfrm>
          <a:prstGeom prst="rect">
            <a:avLst/>
          </a:prstGeom>
          <a:ln>
            <a:noFill/>
          </a:ln>
        </p:spPr>
        <p:txBody>
          <a:bodyPr vert="horz" wrap="none" lIns="91440" tIns="45720" rIns="91440" bIns="45720" rtlCol="0" anchor="t" anchorCtr="0">
            <a:normAutofit/>
          </a:bodyPr>
          <a:lstStyle/>
          <a:p>
            <a:endParaRPr lang="en-US" sz="1400" dirty="0" smtClean="0">
              <a:solidFill>
                <a:schemeClr val="tx1">
                  <a:lumMod val="85000"/>
                  <a:lumOff val="15000"/>
                </a:schemeClr>
              </a:solidFill>
            </a:endParaRPr>
          </a:p>
        </p:txBody>
      </p:sp>
      <p:sp>
        <p:nvSpPr>
          <p:cNvPr id="21" name="TextBox 20"/>
          <p:cNvSpPr txBox="1"/>
          <p:nvPr userDrawn="1"/>
        </p:nvSpPr>
        <p:spPr>
          <a:xfrm>
            <a:off x="7664094" y="6413884"/>
            <a:ext cx="1251306" cy="228600"/>
          </a:xfrm>
          <a:prstGeom prst="rect">
            <a:avLst/>
          </a:prstGeom>
          <a:ln>
            <a:noFill/>
          </a:ln>
        </p:spPr>
        <p:txBody>
          <a:bodyPr vert="horz" wrap="square" lIns="91440" tIns="45720" rIns="91440" bIns="45720" rtlCol="0" anchor="t" anchorCtr="0">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dirty="0" smtClean="0">
                <a:solidFill>
                  <a:schemeClr val="bg1">
                    <a:lumMod val="50000"/>
                  </a:schemeClr>
                </a:solidFill>
                <a:latin typeface="Arial"/>
              </a:rPr>
              <a:t>© 2016 The College Board</a:t>
            </a:r>
          </a:p>
          <a:p>
            <a:endParaRPr lang="en-US" sz="1400" dirty="0" smtClean="0">
              <a:solidFill>
                <a:schemeClr val="bg1">
                  <a:lumMod val="50000"/>
                </a:schemeClr>
              </a:solidFill>
            </a:endParaRPr>
          </a:p>
        </p:txBody>
      </p:sp>
      <p:pic>
        <p:nvPicPr>
          <p:cNvPr id="22" name="Picture 21" descr="cbnew_blue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78136" y="6099984"/>
            <a:ext cx="1765298" cy="313900"/>
          </a:xfrm>
          <a:prstGeom prst="rect">
            <a:avLst/>
          </a:prstGeom>
        </p:spPr>
      </p:pic>
      <p:pic>
        <p:nvPicPr>
          <p:cNvPr id="23" name="Picture 22" descr="SAT_blu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78394" y="277680"/>
            <a:ext cx="996696" cy="380390"/>
          </a:xfrm>
          <a:prstGeom prst="rect">
            <a:avLst/>
          </a:prstGeom>
        </p:spPr>
      </p:pic>
      <p:sp>
        <p:nvSpPr>
          <p:cNvPr id="4" name="Text Placeholder 3"/>
          <p:cNvSpPr>
            <a:spLocks noGrp="1"/>
          </p:cNvSpPr>
          <p:nvPr>
            <p:ph type="body" sz="quarter" idx="10"/>
          </p:nvPr>
        </p:nvSpPr>
        <p:spPr>
          <a:xfrm>
            <a:off x="603250" y="1663700"/>
            <a:ext cx="3790950" cy="558800"/>
          </a:xfrm>
          <a:prstGeom prst="rect">
            <a:avLst/>
          </a:prstGeom>
        </p:spPr>
        <p:txBody>
          <a:bodyPr vert="horz" anchor="ctr" anchorCtr="0"/>
          <a:lstStyle>
            <a:lvl1pPr marL="0" indent="0">
              <a:buFontTx/>
              <a:buNone/>
              <a:defRPr sz="2100">
                <a:solidFill>
                  <a:srgbClr val="FF9012"/>
                </a:solidFill>
                <a:latin typeface="Arial"/>
                <a:cs typeface="Aria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18" name="Slide Number Placeholder 6"/>
          <p:cNvSpPr>
            <a:spLocks noGrp="1"/>
          </p:cNvSpPr>
          <p:nvPr>
            <p:ph type="sldNum" sz="quarter" idx="12"/>
          </p:nvPr>
        </p:nvSpPr>
        <p:spPr>
          <a:xfrm>
            <a:off x="603168" y="6180521"/>
            <a:ext cx="2133600" cy="365125"/>
          </a:xfrm>
          <a:prstGeom prst="rect">
            <a:avLst/>
          </a:prstGeom>
        </p:spPr>
        <p:txBody>
          <a:bodyPr/>
          <a:lstStyle>
            <a:lvl1pPr>
              <a:defRPr sz="1200">
                <a:solidFill>
                  <a:srgbClr val="0065A4"/>
                </a:solidFill>
                <a:latin typeface="Arial"/>
              </a:defRPr>
            </a:lvl1pPr>
          </a:lstStyle>
          <a:p>
            <a:fld id="{DF625FB1-CAA2-1745-BF48-B99B069FDFDF}" type="slidenum">
              <a:rPr lang="en-US" smtClean="0"/>
              <a:pPr/>
              <a:t>‹#›</a:t>
            </a:fld>
            <a:endParaRPr lang="en-US" dirty="0"/>
          </a:p>
        </p:txBody>
      </p:sp>
      <p:sp>
        <p:nvSpPr>
          <p:cNvPr id="12" name="Text Placeholder 3"/>
          <p:cNvSpPr>
            <a:spLocks noGrp="1"/>
          </p:cNvSpPr>
          <p:nvPr>
            <p:ph type="body" sz="quarter" idx="14"/>
          </p:nvPr>
        </p:nvSpPr>
        <p:spPr>
          <a:xfrm>
            <a:off x="4584700" y="1663700"/>
            <a:ext cx="3803568" cy="558800"/>
          </a:xfrm>
          <a:prstGeom prst="rect">
            <a:avLst/>
          </a:prstGeom>
        </p:spPr>
        <p:txBody>
          <a:bodyPr vert="horz" anchor="ctr" anchorCtr="0"/>
          <a:lstStyle>
            <a:lvl1pPr marL="0" indent="0">
              <a:buFontTx/>
              <a:buNone/>
              <a:defRPr sz="2100">
                <a:solidFill>
                  <a:srgbClr val="FF9012"/>
                </a:solidFill>
                <a:latin typeface="Arial"/>
                <a:cs typeface="Aria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15" name="Content Placeholder 3"/>
          <p:cNvSpPr>
            <a:spLocks noGrp="1"/>
          </p:cNvSpPr>
          <p:nvPr>
            <p:ph sz="half" idx="2"/>
          </p:nvPr>
        </p:nvSpPr>
        <p:spPr>
          <a:xfrm>
            <a:off x="4584700" y="2387600"/>
            <a:ext cx="3784600" cy="3644383"/>
          </a:xfrm>
          <a:prstGeom prst="rect">
            <a:avLst/>
          </a:prstGeom>
        </p:spPr>
        <p:txBody>
          <a:bodyPr>
            <a:normAutofit/>
          </a:bodyPr>
          <a:lstStyle>
            <a:lvl1pPr marL="285750" indent="-285750">
              <a:spcBef>
                <a:spcPts val="1600"/>
              </a:spcBef>
              <a:buClr>
                <a:srgbClr val="0065A4"/>
              </a:buClr>
              <a:buSzPct val="80000"/>
              <a:buFont typeface="Lucida Grande"/>
              <a:buChar char="►"/>
              <a:defRPr sz="1600">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3"/>
          <p:cNvSpPr>
            <a:spLocks noGrp="1"/>
          </p:cNvSpPr>
          <p:nvPr>
            <p:ph sz="half" idx="15"/>
          </p:nvPr>
        </p:nvSpPr>
        <p:spPr>
          <a:xfrm>
            <a:off x="603168" y="2387600"/>
            <a:ext cx="3791032" cy="3644383"/>
          </a:xfrm>
          <a:prstGeom prst="rect">
            <a:avLst/>
          </a:prstGeom>
        </p:spPr>
        <p:txBody>
          <a:bodyPr>
            <a:normAutofit/>
          </a:bodyPr>
          <a:lstStyle>
            <a:lvl1pPr marL="285750" indent="-285750">
              <a:spcBef>
                <a:spcPts val="1600"/>
              </a:spcBef>
              <a:buClr>
                <a:srgbClr val="0065A4"/>
              </a:buClr>
              <a:buSzPct val="80000"/>
              <a:buFont typeface="Lucida Grande"/>
              <a:buChar char="►"/>
              <a:defRPr sz="1600">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5" name="Title 1"/>
          <p:cNvSpPr>
            <a:spLocks noGrp="1"/>
          </p:cNvSpPr>
          <p:nvPr>
            <p:ph type="title" hasCustomPrompt="1"/>
          </p:nvPr>
        </p:nvSpPr>
        <p:spPr>
          <a:xfrm>
            <a:off x="603168" y="277680"/>
            <a:ext cx="7766132" cy="1352413"/>
          </a:xfrm>
          <a:prstGeom prst="rect">
            <a:avLst/>
          </a:prstGeom>
          <a:ln>
            <a:noFill/>
          </a:ln>
        </p:spPr>
        <p:txBody>
          <a:bodyPr bIns="182880" anchor="b" anchorCtr="0">
            <a:normAutofit/>
          </a:bodyPr>
          <a:lstStyle>
            <a:lvl1pPr algn="l">
              <a:defRPr sz="3200" b="1">
                <a:solidFill>
                  <a:srgbClr val="0065A4"/>
                </a:solidFill>
                <a:latin typeface="Arial"/>
                <a:cs typeface="Arial"/>
              </a:defRPr>
            </a:lvl1pPr>
          </a:lstStyle>
          <a:p>
            <a:r>
              <a:rPr lang="en-US" dirty="0" smtClean="0"/>
              <a:t>Header</a:t>
            </a:r>
            <a:endParaRPr lang="en-US" dirty="0"/>
          </a:p>
        </p:txBody>
      </p:sp>
      <p:pic>
        <p:nvPicPr>
          <p:cNvPr id="19" name="Picture 18" descr="GrayDots.png"/>
          <p:cNvPicPr>
            <a:picLocks noChangeAspect="1"/>
          </p:cNvPicPr>
          <p:nvPr userDrawn="1"/>
        </p:nvPicPr>
        <p:blipFill rotWithShape="1">
          <a:blip r:embed="rId4" cstate="screen">
            <a:alphaModFix amt="80000"/>
            <a:extLst>
              <a:ext uri="{28A0092B-C50C-407E-A947-70E740481C1C}">
                <a14:useLocalDpi xmlns:a14="http://schemas.microsoft.com/office/drawing/2010/main"/>
              </a:ext>
            </a:extLst>
          </a:blip>
          <a:srcRect l="7360"/>
          <a:stretch/>
        </p:blipFill>
        <p:spPr>
          <a:xfrm>
            <a:off x="21981" y="0"/>
            <a:ext cx="399644" cy="6858000"/>
          </a:xfrm>
          <a:prstGeom prst="rect">
            <a:avLst/>
          </a:prstGeom>
        </p:spPr>
      </p:pic>
    </p:spTree>
    <p:extLst>
      <p:ext uri="{BB962C8B-B14F-4D97-AF65-F5344CB8AC3E}">
        <p14:creationId xmlns:p14="http://schemas.microsoft.com/office/powerpoint/2010/main" val="15857190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WithPicture">
    <p:spTree>
      <p:nvGrpSpPr>
        <p:cNvPr id="1" name=""/>
        <p:cNvGrpSpPr/>
        <p:nvPr/>
      </p:nvGrpSpPr>
      <p:grpSpPr>
        <a:xfrm>
          <a:off x="0" y="0"/>
          <a:ext cx="0" cy="0"/>
          <a:chOff x="0" y="0"/>
          <a:chExt cx="0" cy="0"/>
        </a:xfrm>
      </p:grpSpPr>
      <p:sp>
        <p:nvSpPr>
          <p:cNvPr id="17" name="TextBox 16"/>
          <p:cNvSpPr txBox="1"/>
          <p:nvPr userDrawn="1"/>
        </p:nvSpPr>
        <p:spPr>
          <a:xfrm>
            <a:off x="-1562485" y="3024909"/>
            <a:ext cx="914400" cy="914400"/>
          </a:xfrm>
          <a:prstGeom prst="rect">
            <a:avLst/>
          </a:prstGeom>
          <a:ln>
            <a:noFill/>
          </a:ln>
        </p:spPr>
        <p:txBody>
          <a:bodyPr vert="horz" wrap="none" lIns="91440" tIns="45720" rIns="91440" bIns="45720" rtlCol="0" anchor="t" anchorCtr="0">
            <a:normAutofit/>
          </a:bodyPr>
          <a:lstStyle/>
          <a:p>
            <a:endParaRPr lang="en-US" sz="1400" dirty="0" smtClean="0">
              <a:solidFill>
                <a:schemeClr val="tx1">
                  <a:lumMod val="85000"/>
                  <a:lumOff val="15000"/>
                </a:schemeClr>
              </a:solidFill>
            </a:endParaRPr>
          </a:p>
        </p:txBody>
      </p:sp>
      <p:sp>
        <p:nvSpPr>
          <p:cNvPr id="19" name="Content Placeholder 3"/>
          <p:cNvSpPr>
            <a:spLocks noGrp="1"/>
          </p:cNvSpPr>
          <p:nvPr>
            <p:ph sz="half" idx="2"/>
          </p:nvPr>
        </p:nvSpPr>
        <p:spPr>
          <a:xfrm>
            <a:off x="4584700" y="1939568"/>
            <a:ext cx="3784600" cy="4092415"/>
          </a:xfrm>
          <a:prstGeom prst="rect">
            <a:avLst/>
          </a:prstGeom>
        </p:spPr>
        <p:txBody>
          <a:bodyPr>
            <a:normAutofit/>
          </a:bodyPr>
          <a:lstStyle>
            <a:lvl1pPr marL="285750" indent="-285750">
              <a:spcBef>
                <a:spcPts val="1600"/>
              </a:spcBef>
              <a:buClr>
                <a:srgbClr val="0065A4"/>
              </a:buClr>
              <a:buSzPct val="80000"/>
              <a:buFont typeface="Lucida Grande"/>
              <a:buChar char="►"/>
              <a:defRPr sz="1600">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extBox 20"/>
          <p:cNvSpPr txBox="1"/>
          <p:nvPr userDrawn="1"/>
        </p:nvSpPr>
        <p:spPr>
          <a:xfrm>
            <a:off x="7664094" y="6413884"/>
            <a:ext cx="1251306" cy="228600"/>
          </a:xfrm>
          <a:prstGeom prst="rect">
            <a:avLst/>
          </a:prstGeom>
          <a:ln>
            <a:noFill/>
          </a:ln>
        </p:spPr>
        <p:txBody>
          <a:bodyPr vert="horz" wrap="square" lIns="91440" tIns="45720" rIns="91440" bIns="45720" rtlCol="0" anchor="t" anchorCtr="0">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dirty="0" smtClean="0">
                <a:solidFill>
                  <a:schemeClr val="bg1">
                    <a:lumMod val="50000"/>
                  </a:schemeClr>
                </a:solidFill>
                <a:latin typeface="Arial"/>
              </a:rPr>
              <a:t>© 2016 The College Board</a:t>
            </a:r>
          </a:p>
          <a:p>
            <a:endParaRPr lang="en-US" sz="1400" dirty="0" smtClean="0">
              <a:solidFill>
                <a:schemeClr val="bg1">
                  <a:lumMod val="50000"/>
                </a:schemeClr>
              </a:solidFill>
            </a:endParaRPr>
          </a:p>
        </p:txBody>
      </p:sp>
      <p:pic>
        <p:nvPicPr>
          <p:cNvPr id="22" name="Picture 21" descr="cbnew_blue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78136" y="6099984"/>
            <a:ext cx="1765298" cy="313900"/>
          </a:xfrm>
          <a:prstGeom prst="rect">
            <a:avLst/>
          </a:prstGeom>
        </p:spPr>
      </p:pic>
      <p:pic>
        <p:nvPicPr>
          <p:cNvPr id="23" name="Picture 22" descr="SAT_blu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78394" y="277680"/>
            <a:ext cx="996696" cy="380390"/>
          </a:xfrm>
          <a:prstGeom prst="rect">
            <a:avLst/>
          </a:prstGeom>
        </p:spPr>
      </p:pic>
      <p:sp>
        <p:nvSpPr>
          <p:cNvPr id="20" name="Slide Number Placeholder 6"/>
          <p:cNvSpPr>
            <a:spLocks noGrp="1"/>
          </p:cNvSpPr>
          <p:nvPr>
            <p:ph type="sldNum" sz="quarter" idx="12"/>
          </p:nvPr>
        </p:nvSpPr>
        <p:spPr>
          <a:xfrm>
            <a:off x="603168" y="6180521"/>
            <a:ext cx="2133600" cy="365125"/>
          </a:xfrm>
          <a:prstGeom prst="rect">
            <a:avLst/>
          </a:prstGeom>
        </p:spPr>
        <p:txBody>
          <a:bodyPr/>
          <a:lstStyle>
            <a:lvl1pPr>
              <a:defRPr sz="1200">
                <a:solidFill>
                  <a:srgbClr val="0065A4"/>
                </a:solidFill>
                <a:latin typeface="Arial"/>
              </a:defRPr>
            </a:lvl1pPr>
          </a:lstStyle>
          <a:p>
            <a:fld id="{DF625FB1-CAA2-1745-BF48-B99B069FDFDF}" type="slidenum">
              <a:rPr lang="en-US" smtClean="0"/>
              <a:pPr/>
              <a:t>‹#›</a:t>
            </a:fld>
            <a:endParaRPr lang="en-US" dirty="0"/>
          </a:p>
        </p:txBody>
      </p:sp>
      <p:sp>
        <p:nvSpPr>
          <p:cNvPr id="12" name="Picture Placeholder 2"/>
          <p:cNvSpPr>
            <a:spLocks noGrp="1"/>
          </p:cNvSpPr>
          <p:nvPr>
            <p:ph type="pic" idx="1"/>
          </p:nvPr>
        </p:nvSpPr>
        <p:spPr>
          <a:xfrm>
            <a:off x="698500" y="1933058"/>
            <a:ext cx="3695700" cy="4114800"/>
          </a:xfrm>
          <a:prstGeom prst="rect">
            <a:avLst/>
          </a:prstGeom>
        </p:spPr>
        <p:txBody>
          <a:bodyPr/>
          <a:lstStyle>
            <a:lvl1pPr marL="0" indent="0">
              <a:buNone/>
              <a:defRPr sz="2000">
                <a:solidFill>
                  <a:schemeClr val="bg1">
                    <a:lumMod val="75000"/>
                  </a:schemeClr>
                </a:solidFill>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3" name="Title 1"/>
          <p:cNvSpPr>
            <a:spLocks noGrp="1"/>
          </p:cNvSpPr>
          <p:nvPr>
            <p:ph type="title" hasCustomPrompt="1"/>
          </p:nvPr>
        </p:nvSpPr>
        <p:spPr>
          <a:xfrm>
            <a:off x="603168" y="277680"/>
            <a:ext cx="7766132" cy="1352413"/>
          </a:xfrm>
          <a:prstGeom prst="rect">
            <a:avLst/>
          </a:prstGeom>
          <a:ln>
            <a:noFill/>
          </a:ln>
        </p:spPr>
        <p:txBody>
          <a:bodyPr bIns="182880" anchor="b" anchorCtr="0">
            <a:normAutofit/>
          </a:bodyPr>
          <a:lstStyle>
            <a:lvl1pPr algn="l">
              <a:defRPr sz="3200" b="1">
                <a:solidFill>
                  <a:srgbClr val="0065A4"/>
                </a:solidFill>
                <a:latin typeface="Arial"/>
                <a:cs typeface="Arial"/>
              </a:defRPr>
            </a:lvl1pPr>
          </a:lstStyle>
          <a:p>
            <a:r>
              <a:rPr lang="en-US" dirty="0" smtClean="0"/>
              <a:t>Header</a:t>
            </a:r>
            <a:endParaRPr lang="en-US" dirty="0"/>
          </a:p>
        </p:txBody>
      </p:sp>
      <p:pic>
        <p:nvPicPr>
          <p:cNvPr id="15" name="Picture 14" descr="GrayDots.png"/>
          <p:cNvPicPr>
            <a:picLocks noChangeAspect="1"/>
          </p:cNvPicPr>
          <p:nvPr userDrawn="1"/>
        </p:nvPicPr>
        <p:blipFill rotWithShape="1">
          <a:blip r:embed="rId4" cstate="screen">
            <a:alphaModFix amt="80000"/>
            <a:extLst>
              <a:ext uri="{28A0092B-C50C-407E-A947-70E740481C1C}">
                <a14:useLocalDpi xmlns:a14="http://schemas.microsoft.com/office/drawing/2010/main"/>
              </a:ext>
            </a:extLst>
          </a:blip>
          <a:srcRect l="7360"/>
          <a:stretch/>
        </p:blipFill>
        <p:spPr>
          <a:xfrm>
            <a:off x="21981" y="0"/>
            <a:ext cx="399644" cy="6858000"/>
          </a:xfrm>
          <a:prstGeom prst="rect">
            <a:avLst/>
          </a:prstGeom>
        </p:spPr>
      </p:pic>
    </p:spTree>
    <p:extLst>
      <p:ext uri="{BB962C8B-B14F-4D97-AF65-F5344CB8AC3E}">
        <p14:creationId xmlns:p14="http://schemas.microsoft.com/office/powerpoint/2010/main" val="8738814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3BFA7C-DEC9-44C0-B618-89E75A0D52AF}" type="datetimeFigureOut">
              <a:rPr lang="en-US" smtClean="0"/>
              <a:t>8/29/2018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E989CC-DAA7-4648-A30B-33E03BFDE03D}" type="slidenum">
              <a:rPr lang="en-US" smtClean="0"/>
              <a:t>‹#›</a:t>
            </a:fld>
            <a:endParaRPr lang="en-US" dirty="0"/>
          </a:p>
        </p:txBody>
      </p:sp>
    </p:spTree>
    <p:extLst>
      <p:ext uri="{BB962C8B-B14F-4D97-AF65-F5344CB8AC3E}">
        <p14:creationId xmlns:p14="http://schemas.microsoft.com/office/powerpoint/2010/main" val="1147964462"/>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Layout">
    <p:spTree>
      <p:nvGrpSpPr>
        <p:cNvPr id="1" name=""/>
        <p:cNvGrpSpPr/>
        <p:nvPr/>
      </p:nvGrpSpPr>
      <p:grpSpPr>
        <a:xfrm>
          <a:off x="0" y="0"/>
          <a:ext cx="0" cy="0"/>
          <a:chOff x="0" y="0"/>
          <a:chExt cx="0" cy="0"/>
        </a:xfrm>
      </p:grpSpPr>
      <p:sp>
        <p:nvSpPr>
          <p:cNvPr id="21" name="TextBox 20"/>
          <p:cNvSpPr txBox="1"/>
          <p:nvPr userDrawn="1"/>
        </p:nvSpPr>
        <p:spPr>
          <a:xfrm>
            <a:off x="7664094" y="6413884"/>
            <a:ext cx="1251306" cy="228600"/>
          </a:xfrm>
          <a:prstGeom prst="rect">
            <a:avLst/>
          </a:prstGeom>
          <a:ln>
            <a:noFill/>
          </a:ln>
        </p:spPr>
        <p:txBody>
          <a:bodyPr vert="horz" wrap="square" lIns="91440" tIns="45720" rIns="91440" bIns="45720" rtlCol="0" anchor="t" anchorCtr="0">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dirty="0" smtClean="0">
                <a:solidFill>
                  <a:schemeClr val="bg1">
                    <a:lumMod val="50000"/>
                  </a:schemeClr>
                </a:solidFill>
                <a:latin typeface="Arial"/>
              </a:rPr>
              <a:t>© 2016 The College Board</a:t>
            </a:r>
          </a:p>
          <a:p>
            <a:endParaRPr lang="en-US" sz="1400" dirty="0" smtClean="0">
              <a:solidFill>
                <a:schemeClr val="bg1">
                  <a:lumMod val="50000"/>
                </a:schemeClr>
              </a:solidFill>
            </a:endParaRPr>
          </a:p>
        </p:txBody>
      </p:sp>
      <p:pic>
        <p:nvPicPr>
          <p:cNvPr id="22" name="Picture 21" descr="cbnew_blue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78136" y="6099984"/>
            <a:ext cx="1765298" cy="313900"/>
          </a:xfrm>
          <a:prstGeom prst="rect">
            <a:avLst/>
          </a:prstGeom>
        </p:spPr>
      </p:pic>
      <p:pic>
        <p:nvPicPr>
          <p:cNvPr id="23" name="Picture 22" descr="SAT_blu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78394" y="277680"/>
            <a:ext cx="996696" cy="380390"/>
          </a:xfrm>
          <a:prstGeom prst="rect">
            <a:avLst/>
          </a:prstGeom>
        </p:spPr>
      </p:pic>
      <p:sp>
        <p:nvSpPr>
          <p:cNvPr id="20" name="Slide Number Placeholder 6"/>
          <p:cNvSpPr>
            <a:spLocks noGrp="1"/>
          </p:cNvSpPr>
          <p:nvPr>
            <p:ph type="sldNum" sz="quarter" idx="12"/>
          </p:nvPr>
        </p:nvSpPr>
        <p:spPr>
          <a:xfrm>
            <a:off x="603168" y="6180521"/>
            <a:ext cx="2133600" cy="365125"/>
          </a:xfrm>
          <a:prstGeom prst="rect">
            <a:avLst/>
          </a:prstGeom>
        </p:spPr>
        <p:txBody>
          <a:bodyPr/>
          <a:lstStyle>
            <a:lvl1pPr>
              <a:defRPr sz="1200">
                <a:solidFill>
                  <a:srgbClr val="0065A4"/>
                </a:solidFill>
                <a:latin typeface="Arial"/>
              </a:defRPr>
            </a:lvl1pPr>
          </a:lstStyle>
          <a:p>
            <a:fld id="{DF625FB1-CAA2-1745-BF48-B99B069FDFDF}" type="slidenum">
              <a:rPr lang="en-US" smtClean="0"/>
              <a:pPr/>
              <a:t>‹#›</a:t>
            </a:fld>
            <a:endParaRPr lang="en-US" dirty="0"/>
          </a:p>
        </p:txBody>
      </p:sp>
      <p:sp>
        <p:nvSpPr>
          <p:cNvPr id="12" name="Picture Placeholder 2"/>
          <p:cNvSpPr>
            <a:spLocks noGrp="1"/>
          </p:cNvSpPr>
          <p:nvPr>
            <p:ph type="pic" idx="1"/>
          </p:nvPr>
        </p:nvSpPr>
        <p:spPr>
          <a:xfrm>
            <a:off x="698500" y="1933058"/>
            <a:ext cx="7670800" cy="3134242"/>
          </a:xfrm>
          <a:prstGeom prst="rect">
            <a:avLst/>
          </a:prstGeom>
        </p:spPr>
        <p:txBody>
          <a:bodyPr/>
          <a:lstStyle>
            <a:lvl1pPr marL="0" indent="0">
              <a:buNone/>
              <a:defRPr sz="2000">
                <a:solidFill>
                  <a:schemeClr val="bg1">
                    <a:lumMod val="75000"/>
                  </a:schemeClr>
                </a:solidFill>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Content Placeholder 3"/>
          <p:cNvSpPr>
            <a:spLocks noGrp="1"/>
          </p:cNvSpPr>
          <p:nvPr>
            <p:ph sz="half" idx="2"/>
          </p:nvPr>
        </p:nvSpPr>
        <p:spPr>
          <a:xfrm>
            <a:off x="698500" y="5181600"/>
            <a:ext cx="7670800" cy="850383"/>
          </a:xfrm>
          <a:prstGeom prst="rect">
            <a:avLst/>
          </a:prstGeom>
        </p:spPr>
        <p:txBody>
          <a:bodyPr>
            <a:normAutofit/>
          </a:bodyPr>
          <a:lstStyle>
            <a:lvl1pPr marL="0" indent="0">
              <a:spcBef>
                <a:spcPts val="1600"/>
              </a:spcBef>
              <a:buClr>
                <a:srgbClr val="0065A4"/>
              </a:buClr>
              <a:buSzPct val="80000"/>
              <a:buFontTx/>
              <a:buNone/>
              <a:defRPr sz="1400">
                <a:solidFill>
                  <a:schemeClr val="tx1"/>
                </a:solidFill>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endParaRPr lang="en-US" dirty="0"/>
          </a:p>
        </p:txBody>
      </p:sp>
      <p:sp>
        <p:nvSpPr>
          <p:cNvPr id="13" name="Title 1"/>
          <p:cNvSpPr>
            <a:spLocks noGrp="1"/>
          </p:cNvSpPr>
          <p:nvPr>
            <p:ph type="title" hasCustomPrompt="1"/>
          </p:nvPr>
        </p:nvSpPr>
        <p:spPr>
          <a:xfrm>
            <a:off x="603168" y="277680"/>
            <a:ext cx="7766132" cy="1352413"/>
          </a:xfrm>
          <a:prstGeom prst="rect">
            <a:avLst/>
          </a:prstGeom>
          <a:ln>
            <a:noFill/>
          </a:ln>
        </p:spPr>
        <p:txBody>
          <a:bodyPr bIns="182880" anchor="b" anchorCtr="0">
            <a:normAutofit/>
          </a:bodyPr>
          <a:lstStyle>
            <a:lvl1pPr algn="l">
              <a:defRPr sz="3200" b="1">
                <a:solidFill>
                  <a:srgbClr val="0065A4"/>
                </a:solidFill>
                <a:latin typeface="Arial"/>
                <a:cs typeface="Arial"/>
              </a:defRPr>
            </a:lvl1pPr>
          </a:lstStyle>
          <a:p>
            <a:r>
              <a:rPr lang="en-US" dirty="0" smtClean="0"/>
              <a:t>Header</a:t>
            </a:r>
            <a:endParaRPr lang="en-US" dirty="0"/>
          </a:p>
        </p:txBody>
      </p:sp>
      <p:pic>
        <p:nvPicPr>
          <p:cNvPr id="15" name="Picture 14" descr="GrayDots.png"/>
          <p:cNvPicPr>
            <a:picLocks noChangeAspect="1"/>
          </p:cNvPicPr>
          <p:nvPr userDrawn="1"/>
        </p:nvPicPr>
        <p:blipFill rotWithShape="1">
          <a:blip r:embed="rId4" cstate="screen">
            <a:alphaModFix amt="80000"/>
            <a:extLst>
              <a:ext uri="{28A0092B-C50C-407E-A947-70E740481C1C}">
                <a14:useLocalDpi xmlns:a14="http://schemas.microsoft.com/office/drawing/2010/main"/>
              </a:ext>
            </a:extLst>
          </a:blip>
          <a:srcRect l="7360"/>
          <a:stretch/>
        </p:blipFill>
        <p:spPr>
          <a:xfrm>
            <a:off x="21981" y="0"/>
            <a:ext cx="399644" cy="6858000"/>
          </a:xfrm>
          <a:prstGeom prst="rect">
            <a:avLst/>
          </a:prstGeom>
        </p:spPr>
      </p:pic>
    </p:spTree>
    <p:extLst>
      <p:ext uri="{BB962C8B-B14F-4D97-AF65-F5344CB8AC3E}">
        <p14:creationId xmlns:p14="http://schemas.microsoft.com/office/powerpoint/2010/main" val="117368450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rtLayout">
    <p:spTree>
      <p:nvGrpSpPr>
        <p:cNvPr id="1" name=""/>
        <p:cNvGrpSpPr/>
        <p:nvPr/>
      </p:nvGrpSpPr>
      <p:grpSpPr>
        <a:xfrm>
          <a:off x="0" y="0"/>
          <a:ext cx="0" cy="0"/>
          <a:chOff x="0" y="0"/>
          <a:chExt cx="0" cy="0"/>
        </a:xfrm>
      </p:grpSpPr>
      <p:sp>
        <p:nvSpPr>
          <p:cNvPr id="21" name="TextBox 20"/>
          <p:cNvSpPr txBox="1"/>
          <p:nvPr userDrawn="1"/>
        </p:nvSpPr>
        <p:spPr>
          <a:xfrm>
            <a:off x="7664094" y="6413884"/>
            <a:ext cx="1251306" cy="228600"/>
          </a:xfrm>
          <a:prstGeom prst="rect">
            <a:avLst/>
          </a:prstGeom>
          <a:ln>
            <a:noFill/>
          </a:ln>
        </p:spPr>
        <p:txBody>
          <a:bodyPr vert="horz" wrap="square" lIns="91440" tIns="45720" rIns="91440" bIns="45720" rtlCol="0" anchor="t" anchorCtr="0">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dirty="0" smtClean="0">
                <a:solidFill>
                  <a:schemeClr val="bg1">
                    <a:lumMod val="50000"/>
                  </a:schemeClr>
                </a:solidFill>
                <a:latin typeface="Arial"/>
              </a:rPr>
              <a:t>© 2016 The College Board</a:t>
            </a:r>
          </a:p>
          <a:p>
            <a:endParaRPr lang="en-US" sz="1400" dirty="0" smtClean="0">
              <a:solidFill>
                <a:schemeClr val="bg1">
                  <a:lumMod val="50000"/>
                </a:schemeClr>
              </a:solidFill>
            </a:endParaRPr>
          </a:p>
        </p:txBody>
      </p:sp>
      <p:pic>
        <p:nvPicPr>
          <p:cNvPr id="22" name="Picture 21" descr="cbnew_blue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78136" y="6099984"/>
            <a:ext cx="1765298" cy="313900"/>
          </a:xfrm>
          <a:prstGeom prst="rect">
            <a:avLst/>
          </a:prstGeom>
        </p:spPr>
      </p:pic>
      <p:pic>
        <p:nvPicPr>
          <p:cNvPr id="23" name="Picture 22" descr="SAT_blu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78394" y="277680"/>
            <a:ext cx="996696" cy="380390"/>
          </a:xfrm>
          <a:prstGeom prst="rect">
            <a:avLst/>
          </a:prstGeom>
        </p:spPr>
      </p:pic>
      <p:sp>
        <p:nvSpPr>
          <p:cNvPr id="20" name="Slide Number Placeholder 6"/>
          <p:cNvSpPr>
            <a:spLocks noGrp="1"/>
          </p:cNvSpPr>
          <p:nvPr>
            <p:ph type="sldNum" sz="quarter" idx="12"/>
          </p:nvPr>
        </p:nvSpPr>
        <p:spPr>
          <a:xfrm>
            <a:off x="603168" y="6180521"/>
            <a:ext cx="2133600" cy="365125"/>
          </a:xfrm>
          <a:prstGeom prst="rect">
            <a:avLst/>
          </a:prstGeom>
        </p:spPr>
        <p:txBody>
          <a:bodyPr/>
          <a:lstStyle>
            <a:lvl1pPr>
              <a:defRPr sz="1200">
                <a:solidFill>
                  <a:srgbClr val="0065A4"/>
                </a:solidFill>
                <a:latin typeface="Arial"/>
              </a:defRPr>
            </a:lvl1pPr>
          </a:lstStyle>
          <a:p>
            <a:fld id="{DF625FB1-CAA2-1745-BF48-B99B069FDFDF}" type="slidenum">
              <a:rPr lang="en-US" smtClean="0"/>
              <a:pPr/>
              <a:t>‹#›</a:t>
            </a:fld>
            <a:endParaRPr lang="en-US" dirty="0"/>
          </a:p>
        </p:txBody>
      </p:sp>
      <p:sp>
        <p:nvSpPr>
          <p:cNvPr id="11" name="Content Placeholder 3"/>
          <p:cNvSpPr>
            <a:spLocks noGrp="1"/>
          </p:cNvSpPr>
          <p:nvPr>
            <p:ph sz="half" idx="2"/>
          </p:nvPr>
        </p:nvSpPr>
        <p:spPr>
          <a:xfrm>
            <a:off x="698500" y="5181600"/>
            <a:ext cx="7670800" cy="850383"/>
          </a:xfrm>
          <a:prstGeom prst="rect">
            <a:avLst/>
          </a:prstGeom>
        </p:spPr>
        <p:txBody>
          <a:bodyPr>
            <a:normAutofit/>
          </a:bodyPr>
          <a:lstStyle>
            <a:lvl1pPr marL="0" indent="0">
              <a:spcBef>
                <a:spcPts val="1600"/>
              </a:spcBef>
              <a:buClr>
                <a:srgbClr val="0065A4"/>
              </a:buClr>
              <a:buSzPct val="80000"/>
              <a:buFontTx/>
              <a:buNone/>
              <a:defRPr sz="1400">
                <a:solidFill>
                  <a:schemeClr val="tx1"/>
                </a:solidFill>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endParaRPr lang="en-US" dirty="0"/>
          </a:p>
        </p:txBody>
      </p:sp>
      <p:sp>
        <p:nvSpPr>
          <p:cNvPr id="3" name="Chart Placeholder 2"/>
          <p:cNvSpPr>
            <a:spLocks noGrp="1"/>
          </p:cNvSpPr>
          <p:nvPr>
            <p:ph type="chart" sz="quarter" idx="13"/>
          </p:nvPr>
        </p:nvSpPr>
        <p:spPr>
          <a:xfrm>
            <a:off x="698500" y="1968500"/>
            <a:ext cx="7670800" cy="3022600"/>
          </a:xfrm>
          <a:prstGeom prst="rect">
            <a:avLst/>
          </a:prstGeom>
        </p:spPr>
        <p:txBody>
          <a:bodyPr vert="horz"/>
          <a:lstStyle>
            <a:lvl1pPr marL="0" indent="0">
              <a:buFontTx/>
              <a:buNone/>
              <a:defRPr sz="2000">
                <a:solidFill>
                  <a:srgbClr val="7F7F7F"/>
                </a:solidFill>
                <a:latin typeface="Arial"/>
                <a:cs typeface="Arial"/>
              </a:defRPr>
            </a:lvl1pPr>
          </a:lstStyle>
          <a:p>
            <a:endParaRPr lang="en-US" dirty="0"/>
          </a:p>
        </p:txBody>
      </p:sp>
      <p:sp>
        <p:nvSpPr>
          <p:cNvPr id="16" name="Title 1"/>
          <p:cNvSpPr>
            <a:spLocks noGrp="1"/>
          </p:cNvSpPr>
          <p:nvPr>
            <p:ph type="title" hasCustomPrompt="1"/>
          </p:nvPr>
        </p:nvSpPr>
        <p:spPr>
          <a:xfrm>
            <a:off x="603168" y="277680"/>
            <a:ext cx="7766132" cy="1352413"/>
          </a:xfrm>
          <a:prstGeom prst="rect">
            <a:avLst/>
          </a:prstGeom>
          <a:ln>
            <a:noFill/>
          </a:ln>
        </p:spPr>
        <p:txBody>
          <a:bodyPr bIns="182880" anchor="b" anchorCtr="0">
            <a:normAutofit/>
          </a:bodyPr>
          <a:lstStyle>
            <a:lvl1pPr algn="l">
              <a:defRPr sz="3200" b="1">
                <a:solidFill>
                  <a:srgbClr val="0065A4"/>
                </a:solidFill>
                <a:latin typeface="Arial"/>
                <a:cs typeface="Arial"/>
              </a:defRPr>
            </a:lvl1pPr>
          </a:lstStyle>
          <a:p>
            <a:r>
              <a:rPr lang="en-US" dirty="0" smtClean="0"/>
              <a:t>Header</a:t>
            </a:r>
            <a:endParaRPr lang="en-US" dirty="0"/>
          </a:p>
        </p:txBody>
      </p:sp>
      <p:pic>
        <p:nvPicPr>
          <p:cNvPr id="13" name="Picture 12" descr="GrayDots.png"/>
          <p:cNvPicPr>
            <a:picLocks noChangeAspect="1"/>
          </p:cNvPicPr>
          <p:nvPr userDrawn="1"/>
        </p:nvPicPr>
        <p:blipFill rotWithShape="1">
          <a:blip r:embed="rId4" cstate="screen">
            <a:alphaModFix amt="80000"/>
            <a:extLst>
              <a:ext uri="{28A0092B-C50C-407E-A947-70E740481C1C}">
                <a14:useLocalDpi xmlns:a14="http://schemas.microsoft.com/office/drawing/2010/main"/>
              </a:ext>
            </a:extLst>
          </a:blip>
          <a:srcRect l="7360"/>
          <a:stretch/>
        </p:blipFill>
        <p:spPr>
          <a:xfrm>
            <a:off x="21981" y="0"/>
            <a:ext cx="399644" cy="6858000"/>
          </a:xfrm>
          <a:prstGeom prst="rect">
            <a:avLst/>
          </a:prstGeom>
        </p:spPr>
      </p:pic>
    </p:spTree>
    <p:extLst>
      <p:ext uri="{BB962C8B-B14F-4D97-AF65-F5344CB8AC3E}">
        <p14:creationId xmlns:p14="http://schemas.microsoft.com/office/powerpoint/2010/main" val="302983107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oubleChartLayout">
    <p:spTree>
      <p:nvGrpSpPr>
        <p:cNvPr id="1" name=""/>
        <p:cNvGrpSpPr/>
        <p:nvPr/>
      </p:nvGrpSpPr>
      <p:grpSpPr>
        <a:xfrm>
          <a:off x="0" y="0"/>
          <a:ext cx="0" cy="0"/>
          <a:chOff x="0" y="0"/>
          <a:chExt cx="0" cy="0"/>
        </a:xfrm>
      </p:grpSpPr>
      <p:sp>
        <p:nvSpPr>
          <p:cNvPr id="21" name="TextBox 20"/>
          <p:cNvSpPr txBox="1"/>
          <p:nvPr userDrawn="1"/>
        </p:nvSpPr>
        <p:spPr>
          <a:xfrm>
            <a:off x="7664094" y="6413884"/>
            <a:ext cx="1251306" cy="228600"/>
          </a:xfrm>
          <a:prstGeom prst="rect">
            <a:avLst/>
          </a:prstGeom>
          <a:ln>
            <a:noFill/>
          </a:ln>
        </p:spPr>
        <p:txBody>
          <a:bodyPr vert="horz" wrap="square" lIns="91440" tIns="45720" rIns="91440" bIns="45720" rtlCol="0" anchor="t" anchorCtr="0">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dirty="0" smtClean="0">
                <a:solidFill>
                  <a:schemeClr val="bg1">
                    <a:lumMod val="50000"/>
                  </a:schemeClr>
                </a:solidFill>
                <a:latin typeface="Arial"/>
              </a:rPr>
              <a:t>© 2016 The College Board</a:t>
            </a:r>
          </a:p>
          <a:p>
            <a:endParaRPr lang="en-US" sz="1400" dirty="0" smtClean="0">
              <a:solidFill>
                <a:schemeClr val="bg1">
                  <a:lumMod val="50000"/>
                </a:schemeClr>
              </a:solidFill>
            </a:endParaRPr>
          </a:p>
        </p:txBody>
      </p:sp>
      <p:pic>
        <p:nvPicPr>
          <p:cNvPr id="22" name="Picture 21" descr="cbnew_blue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78136" y="6099984"/>
            <a:ext cx="1765298" cy="313900"/>
          </a:xfrm>
          <a:prstGeom prst="rect">
            <a:avLst/>
          </a:prstGeom>
        </p:spPr>
      </p:pic>
      <p:pic>
        <p:nvPicPr>
          <p:cNvPr id="23" name="Picture 22" descr="SAT_blu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78394" y="277680"/>
            <a:ext cx="996696" cy="380390"/>
          </a:xfrm>
          <a:prstGeom prst="rect">
            <a:avLst/>
          </a:prstGeom>
        </p:spPr>
      </p:pic>
      <p:sp>
        <p:nvSpPr>
          <p:cNvPr id="20" name="Slide Number Placeholder 6"/>
          <p:cNvSpPr>
            <a:spLocks noGrp="1"/>
          </p:cNvSpPr>
          <p:nvPr>
            <p:ph type="sldNum" sz="quarter" idx="12"/>
          </p:nvPr>
        </p:nvSpPr>
        <p:spPr>
          <a:xfrm>
            <a:off x="603168" y="6180521"/>
            <a:ext cx="2133600" cy="365125"/>
          </a:xfrm>
          <a:prstGeom prst="rect">
            <a:avLst/>
          </a:prstGeom>
        </p:spPr>
        <p:txBody>
          <a:bodyPr/>
          <a:lstStyle>
            <a:lvl1pPr>
              <a:defRPr sz="1200">
                <a:solidFill>
                  <a:srgbClr val="0065A4"/>
                </a:solidFill>
                <a:latin typeface="Arial"/>
              </a:defRPr>
            </a:lvl1pPr>
          </a:lstStyle>
          <a:p>
            <a:fld id="{DF625FB1-CAA2-1745-BF48-B99B069FDFDF}" type="slidenum">
              <a:rPr lang="en-US" smtClean="0"/>
              <a:pPr/>
              <a:t>‹#›</a:t>
            </a:fld>
            <a:endParaRPr lang="en-US" dirty="0"/>
          </a:p>
        </p:txBody>
      </p:sp>
      <p:sp>
        <p:nvSpPr>
          <p:cNvPr id="11" name="Content Placeholder 3"/>
          <p:cNvSpPr>
            <a:spLocks noGrp="1"/>
          </p:cNvSpPr>
          <p:nvPr>
            <p:ph sz="half" idx="2"/>
          </p:nvPr>
        </p:nvSpPr>
        <p:spPr>
          <a:xfrm>
            <a:off x="698500" y="1982178"/>
            <a:ext cx="3697654" cy="372208"/>
          </a:xfrm>
          <a:prstGeom prst="rect">
            <a:avLst/>
          </a:prstGeom>
        </p:spPr>
        <p:txBody>
          <a:bodyPr>
            <a:normAutofit/>
          </a:bodyPr>
          <a:lstStyle>
            <a:lvl1pPr marL="0" indent="0">
              <a:spcBef>
                <a:spcPts val="1600"/>
              </a:spcBef>
              <a:buClr>
                <a:srgbClr val="0065A4"/>
              </a:buClr>
              <a:buSzPct val="80000"/>
              <a:buFontTx/>
              <a:buNone/>
              <a:defRPr sz="1400">
                <a:solidFill>
                  <a:schemeClr val="tx1"/>
                </a:solidFill>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endParaRPr lang="en-US" dirty="0"/>
          </a:p>
        </p:txBody>
      </p:sp>
      <p:sp>
        <p:nvSpPr>
          <p:cNvPr id="3" name="Chart Placeholder 2"/>
          <p:cNvSpPr>
            <a:spLocks noGrp="1"/>
          </p:cNvSpPr>
          <p:nvPr>
            <p:ph type="chart" sz="quarter" idx="13"/>
          </p:nvPr>
        </p:nvSpPr>
        <p:spPr>
          <a:xfrm>
            <a:off x="698500" y="2935654"/>
            <a:ext cx="3697654" cy="3022600"/>
          </a:xfrm>
          <a:prstGeom prst="rect">
            <a:avLst/>
          </a:prstGeom>
        </p:spPr>
        <p:txBody>
          <a:bodyPr vert="horz"/>
          <a:lstStyle>
            <a:lvl1pPr marL="0" indent="0">
              <a:buFontTx/>
              <a:buNone/>
              <a:defRPr sz="2000">
                <a:solidFill>
                  <a:srgbClr val="7F7F7F"/>
                </a:solidFill>
                <a:latin typeface="Arial"/>
                <a:cs typeface="Arial"/>
              </a:defRPr>
            </a:lvl1pPr>
          </a:lstStyle>
          <a:p>
            <a:endParaRPr lang="en-US" dirty="0"/>
          </a:p>
        </p:txBody>
      </p:sp>
      <p:sp>
        <p:nvSpPr>
          <p:cNvPr id="16" name="Title 1"/>
          <p:cNvSpPr>
            <a:spLocks noGrp="1"/>
          </p:cNvSpPr>
          <p:nvPr>
            <p:ph type="title" hasCustomPrompt="1"/>
          </p:nvPr>
        </p:nvSpPr>
        <p:spPr>
          <a:xfrm>
            <a:off x="603168" y="277680"/>
            <a:ext cx="7766132" cy="1352413"/>
          </a:xfrm>
          <a:prstGeom prst="rect">
            <a:avLst/>
          </a:prstGeom>
          <a:ln>
            <a:noFill/>
          </a:ln>
        </p:spPr>
        <p:txBody>
          <a:bodyPr bIns="182880" anchor="b" anchorCtr="0">
            <a:normAutofit/>
          </a:bodyPr>
          <a:lstStyle>
            <a:lvl1pPr algn="l">
              <a:defRPr sz="3200" b="1">
                <a:solidFill>
                  <a:srgbClr val="0065A4"/>
                </a:solidFill>
                <a:latin typeface="Arial"/>
                <a:cs typeface="Arial"/>
              </a:defRPr>
            </a:lvl1pPr>
          </a:lstStyle>
          <a:p>
            <a:r>
              <a:rPr lang="en-US" dirty="0" smtClean="0"/>
              <a:t>Header</a:t>
            </a:r>
            <a:endParaRPr lang="en-US" dirty="0"/>
          </a:p>
        </p:txBody>
      </p:sp>
      <p:sp>
        <p:nvSpPr>
          <p:cNvPr id="10" name="Chart Placeholder 2"/>
          <p:cNvSpPr>
            <a:spLocks noGrp="1"/>
          </p:cNvSpPr>
          <p:nvPr>
            <p:ph type="chart" sz="quarter" idx="14"/>
          </p:nvPr>
        </p:nvSpPr>
        <p:spPr>
          <a:xfrm>
            <a:off x="4798646" y="2935654"/>
            <a:ext cx="3570654" cy="3022600"/>
          </a:xfrm>
          <a:prstGeom prst="rect">
            <a:avLst/>
          </a:prstGeom>
        </p:spPr>
        <p:txBody>
          <a:bodyPr vert="horz"/>
          <a:lstStyle>
            <a:lvl1pPr marL="0" indent="0">
              <a:buFontTx/>
              <a:buNone/>
              <a:defRPr sz="2000">
                <a:solidFill>
                  <a:srgbClr val="7F7F7F"/>
                </a:solidFill>
                <a:latin typeface="Arial"/>
                <a:cs typeface="Arial"/>
              </a:defRPr>
            </a:lvl1pPr>
          </a:lstStyle>
          <a:p>
            <a:endParaRPr lang="en-US" dirty="0"/>
          </a:p>
        </p:txBody>
      </p:sp>
      <p:sp>
        <p:nvSpPr>
          <p:cNvPr id="12" name="Content Placeholder 3"/>
          <p:cNvSpPr>
            <a:spLocks noGrp="1"/>
          </p:cNvSpPr>
          <p:nvPr>
            <p:ph sz="half" idx="15"/>
          </p:nvPr>
        </p:nvSpPr>
        <p:spPr>
          <a:xfrm>
            <a:off x="4798646" y="1982178"/>
            <a:ext cx="3570654" cy="372208"/>
          </a:xfrm>
          <a:prstGeom prst="rect">
            <a:avLst/>
          </a:prstGeom>
        </p:spPr>
        <p:txBody>
          <a:bodyPr>
            <a:normAutofit/>
          </a:bodyPr>
          <a:lstStyle>
            <a:lvl1pPr marL="0" indent="0">
              <a:spcBef>
                <a:spcPts val="1600"/>
              </a:spcBef>
              <a:buClr>
                <a:srgbClr val="0065A4"/>
              </a:buClr>
              <a:buSzPct val="80000"/>
              <a:buFontTx/>
              <a:buNone/>
              <a:defRPr sz="1400">
                <a:solidFill>
                  <a:schemeClr val="tx1"/>
                </a:solidFill>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endParaRPr lang="en-US" dirty="0"/>
          </a:p>
        </p:txBody>
      </p:sp>
      <p:sp>
        <p:nvSpPr>
          <p:cNvPr id="13" name="Content Placeholder 3"/>
          <p:cNvSpPr>
            <a:spLocks noGrp="1"/>
          </p:cNvSpPr>
          <p:nvPr>
            <p:ph sz="half" idx="16"/>
          </p:nvPr>
        </p:nvSpPr>
        <p:spPr>
          <a:xfrm>
            <a:off x="698500" y="2451101"/>
            <a:ext cx="3697654" cy="372208"/>
          </a:xfrm>
          <a:prstGeom prst="rect">
            <a:avLst/>
          </a:prstGeom>
        </p:spPr>
        <p:txBody>
          <a:bodyPr>
            <a:normAutofit/>
          </a:bodyPr>
          <a:lstStyle>
            <a:lvl1pPr marL="0" indent="0">
              <a:spcBef>
                <a:spcPts val="1600"/>
              </a:spcBef>
              <a:buClr>
                <a:srgbClr val="0065A4"/>
              </a:buClr>
              <a:buSzPct val="80000"/>
              <a:buFontTx/>
              <a:buNone/>
              <a:defRPr sz="1400">
                <a:solidFill>
                  <a:schemeClr val="tx1"/>
                </a:solidFill>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endParaRPr lang="en-US" dirty="0"/>
          </a:p>
        </p:txBody>
      </p:sp>
      <p:sp>
        <p:nvSpPr>
          <p:cNvPr id="14" name="Content Placeholder 3"/>
          <p:cNvSpPr>
            <a:spLocks noGrp="1"/>
          </p:cNvSpPr>
          <p:nvPr>
            <p:ph sz="half" idx="17"/>
          </p:nvPr>
        </p:nvSpPr>
        <p:spPr>
          <a:xfrm>
            <a:off x="4798646" y="2451101"/>
            <a:ext cx="3570654" cy="372208"/>
          </a:xfrm>
          <a:prstGeom prst="rect">
            <a:avLst/>
          </a:prstGeom>
        </p:spPr>
        <p:txBody>
          <a:bodyPr>
            <a:normAutofit/>
          </a:bodyPr>
          <a:lstStyle>
            <a:lvl1pPr marL="0" indent="0">
              <a:spcBef>
                <a:spcPts val="1600"/>
              </a:spcBef>
              <a:buClr>
                <a:srgbClr val="0065A4"/>
              </a:buClr>
              <a:buSzPct val="80000"/>
              <a:buFontTx/>
              <a:buNone/>
              <a:defRPr sz="1400">
                <a:solidFill>
                  <a:schemeClr val="tx1"/>
                </a:solidFill>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endParaRPr lang="en-US" dirty="0"/>
          </a:p>
        </p:txBody>
      </p:sp>
      <p:pic>
        <p:nvPicPr>
          <p:cNvPr id="19" name="Picture 18" descr="GrayDots.png"/>
          <p:cNvPicPr>
            <a:picLocks noChangeAspect="1"/>
          </p:cNvPicPr>
          <p:nvPr userDrawn="1"/>
        </p:nvPicPr>
        <p:blipFill rotWithShape="1">
          <a:blip r:embed="rId4" cstate="screen">
            <a:alphaModFix amt="80000"/>
            <a:extLst>
              <a:ext uri="{28A0092B-C50C-407E-A947-70E740481C1C}">
                <a14:useLocalDpi xmlns:a14="http://schemas.microsoft.com/office/drawing/2010/main"/>
              </a:ext>
            </a:extLst>
          </a:blip>
          <a:srcRect l="7360"/>
          <a:stretch/>
        </p:blipFill>
        <p:spPr>
          <a:xfrm>
            <a:off x="21981" y="0"/>
            <a:ext cx="399644" cy="6858000"/>
          </a:xfrm>
          <a:prstGeom prst="rect">
            <a:avLst/>
          </a:prstGeom>
        </p:spPr>
      </p:pic>
    </p:spTree>
    <p:extLst>
      <p:ext uri="{BB962C8B-B14F-4D97-AF65-F5344CB8AC3E}">
        <p14:creationId xmlns:p14="http://schemas.microsoft.com/office/powerpoint/2010/main" val="328980389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Layout">
    <p:spTree>
      <p:nvGrpSpPr>
        <p:cNvPr id="1" name=""/>
        <p:cNvGrpSpPr/>
        <p:nvPr/>
      </p:nvGrpSpPr>
      <p:grpSpPr>
        <a:xfrm>
          <a:off x="0" y="0"/>
          <a:ext cx="0" cy="0"/>
          <a:chOff x="0" y="0"/>
          <a:chExt cx="0" cy="0"/>
        </a:xfrm>
      </p:grpSpPr>
      <p:sp>
        <p:nvSpPr>
          <p:cNvPr id="21" name="TextBox 20"/>
          <p:cNvSpPr txBox="1"/>
          <p:nvPr userDrawn="1"/>
        </p:nvSpPr>
        <p:spPr>
          <a:xfrm>
            <a:off x="7664094" y="6413884"/>
            <a:ext cx="1251306" cy="228600"/>
          </a:xfrm>
          <a:prstGeom prst="rect">
            <a:avLst/>
          </a:prstGeom>
          <a:ln>
            <a:noFill/>
          </a:ln>
        </p:spPr>
        <p:txBody>
          <a:bodyPr vert="horz" wrap="square" lIns="91440" tIns="45720" rIns="91440" bIns="45720" rtlCol="0" anchor="t" anchorCtr="0">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dirty="0" smtClean="0">
                <a:solidFill>
                  <a:schemeClr val="bg1">
                    <a:lumMod val="50000"/>
                  </a:schemeClr>
                </a:solidFill>
                <a:latin typeface="Arial"/>
              </a:rPr>
              <a:t>© 2016 The College Board</a:t>
            </a:r>
          </a:p>
          <a:p>
            <a:endParaRPr lang="en-US" sz="1400" dirty="0" smtClean="0">
              <a:solidFill>
                <a:schemeClr val="bg1">
                  <a:lumMod val="50000"/>
                </a:schemeClr>
              </a:solidFill>
            </a:endParaRPr>
          </a:p>
        </p:txBody>
      </p:sp>
      <p:pic>
        <p:nvPicPr>
          <p:cNvPr id="22" name="Picture 21" descr="cbnew_blue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78136" y="6099984"/>
            <a:ext cx="1765298" cy="313900"/>
          </a:xfrm>
          <a:prstGeom prst="rect">
            <a:avLst/>
          </a:prstGeom>
        </p:spPr>
      </p:pic>
      <p:pic>
        <p:nvPicPr>
          <p:cNvPr id="23" name="Picture 22" descr="SAT_blu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78394" y="277680"/>
            <a:ext cx="996696" cy="380390"/>
          </a:xfrm>
          <a:prstGeom prst="rect">
            <a:avLst/>
          </a:prstGeom>
        </p:spPr>
      </p:pic>
      <p:sp>
        <p:nvSpPr>
          <p:cNvPr id="20" name="Slide Number Placeholder 6"/>
          <p:cNvSpPr>
            <a:spLocks noGrp="1"/>
          </p:cNvSpPr>
          <p:nvPr>
            <p:ph type="sldNum" sz="quarter" idx="12"/>
          </p:nvPr>
        </p:nvSpPr>
        <p:spPr>
          <a:xfrm>
            <a:off x="603168" y="6180521"/>
            <a:ext cx="2133600" cy="365125"/>
          </a:xfrm>
          <a:prstGeom prst="rect">
            <a:avLst/>
          </a:prstGeom>
        </p:spPr>
        <p:txBody>
          <a:bodyPr/>
          <a:lstStyle>
            <a:lvl1pPr>
              <a:defRPr sz="1200">
                <a:solidFill>
                  <a:srgbClr val="0065A4"/>
                </a:solidFill>
                <a:latin typeface="Arial"/>
              </a:defRPr>
            </a:lvl1pPr>
          </a:lstStyle>
          <a:p>
            <a:fld id="{DF625FB1-CAA2-1745-BF48-B99B069FDFDF}" type="slidenum">
              <a:rPr lang="en-US" smtClean="0"/>
              <a:pPr/>
              <a:t>‹#›</a:t>
            </a:fld>
            <a:endParaRPr lang="en-US" dirty="0"/>
          </a:p>
        </p:txBody>
      </p:sp>
      <p:sp>
        <p:nvSpPr>
          <p:cNvPr id="4" name="Table Placeholder 3"/>
          <p:cNvSpPr>
            <a:spLocks noGrp="1"/>
          </p:cNvSpPr>
          <p:nvPr>
            <p:ph type="tbl" sz="quarter" idx="13"/>
          </p:nvPr>
        </p:nvSpPr>
        <p:spPr>
          <a:xfrm>
            <a:off x="698500" y="1762652"/>
            <a:ext cx="7670800" cy="3942675"/>
          </a:xfrm>
          <a:prstGeom prst="rect">
            <a:avLst/>
          </a:prstGeom>
        </p:spPr>
        <p:txBody>
          <a:bodyPr vert="horz"/>
          <a:lstStyle>
            <a:lvl1pPr marL="0" indent="0">
              <a:buFontTx/>
              <a:buNone/>
              <a:defRPr sz="2000">
                <a:solidFill>
                  <a:srgbClr val="808080"/>
                </a:solidFill>
                <a:latin typeface="Arial"/>
              </a:defRPr>
            </a:lvl1pPr>
          </a:lstStyle>
          <a:p>
            <a:endParaRPr lang="en-US" dirty="0"/>
          </a:p>
        </p:txBody>
      </p:sp>
      <p:sp>
        <p:nvSpPr>
          <p:cNvPr id="13" name="Title 1"/>
          <p:cNvSpPr>
            <a:spLocks noGrp="1"/>
          </p:cNvSpPr>
          <p:nvPr>
            <p:ph type="title" hasCustomPrompt="1"/>
          </p:nvPr>
        </p:nvSpPr>
        <p:spPr>
          <a:xfrm>
            <a:off x="603168" y="277680"/>
            <a:ext cx="7766132" cy="1352413"/>
          </a:xfrm>
          <a:prstGeom prst="rect">
            <a:avLst/>
          </a:prstGeom>
          <a:ln>
            <a:noFill/>
          </a:ln>
        </p:spPr>
        <p:txBody>
          <a:bodyPr bIns="182880" anchor="b" anchorCtr="0">
            <a:normAutofit/>
          </a:bodyPr>
          <a:lstStyle>
            <a:lvl1pPr algn="l">
              <a:defRPr sz="3200" b="1">
                <a:solidFill>
                  <a:srgbClr val="0065A4"/>
                </a:solidFill>
                <a:latin typeface="Arial"/>
                <a:cs typeface="Arial"/>
              </a:defRPr>
            </a:lvl1pPr>
          </a:lstStyle>
          <a:p>
            <a:r>
              <a:rPr lang="en-US" dirty="0" smtClean="0"/>
              <a:t>Header</a:t>
            </a:r>
            <a:endParaRPr lang="en-US" dirty="0"/>
          </a:p>
        </p:txBody>
      </p:sp>
      <p:pic>
        <p:nvPicPr>
          <p:cNvPr id="11" name="Picture 10" descr="GrayDots.png"/>
          <p:cNvPicPr>
            <a:picLocks noChangeAspect="1"/>
          </p:cNvPicPr>
          <p:nvPr userDrawn="1"/>
        </p:nvPicPr>
        <p:blipFill rotWithShape="1">
          <a:blip r:embed="rId4" cstate="screen">
            <a:alphaModFix amt="80000"/>
            <a:extLst>
              <a:ext uri="{28A0092B-C50C-407E-A947-70E740481C1C}">
                <a14:useLocalDpi xmlns:a14="http://schemas.microsoft.com/office/drawing/2010/main"/>
              </a:ext>
            </a:extLst>
          </a:blip>
          <a:srcRect l="7360"/>
          <a:stretch/>
        </p:blipFill>
        <p:spPr>
          <a:xfrm>
            <a:off x="21981" y="0"/>
            <a:ext cx="399644" cy="6858000"/>
          </a:xfrm>
          <a:prstGeom prst="rect">
            <a:avLst/>
          </a:prstGeom>
        </p:spPr>
      </p:pic>
    </p:spTree>
    <p:extLst>
      <p:ext uri="{BB962C8B-B14F-4D97-AF65-F5344CB8AC3E}">
        <p14:creationId xmlns:p14="http://schemas.microsoft.com/office/powerpoint/2010/main" val="160596471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oduleTitle">
    <p:spTree>
      <p:nvGrpSpPr>
        <p:cNvPr id="1" name=""/>
        <p:cNvGrpSpPr/>
        <p:nvPr/>
      </p:nvGrpSpPr>
      <p:grpSpPr>
        <a:xfrm>
          <a:off x="0" y="0"/>
          <a:ext cx="0" cy="0"/>
          <a:chOff x="0" y="0"/>
          <a:chExt cx="0" cy="0"/>
        </a:xfrm>
      </p:grpSpPr>
      <p:pic>
        <p:nvPicPr>
          <p:cNvPr id="18" name="Picture 17" descr="LowOpac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itle 4"/>
          <p:cNvSpPr>
            <a:spLocks noGrp="1"/>
          </p:cNvSpPr>
          <p:nvPr>
            <p:ph type="title"/>
          </p:nvPr>
        </p:nvSpPr>
        <p:spPr>
          <a:xfrm>
            <a:off x="1662772" y="2265070"/>
            <a:ext cx="6015775" cy="1159885"/>
          </a:xfrm>
          <a:prstGeom prst="rect">
            <a:avLst/>
          </a:prstGeom>
        </p:spPr>
        <p:txBody>
          <a:bodyPr anchor="b" anchorCtr="0">
            <a:normAutofit/>
          </a:bodyPr>
          <a:lstStyle>
            <a:lvl1pPr algn="l">
              <a:lnSpc>
                <a:spcPts val="3700"/>
              </a:lnSpc>
              <a:defRPr sz="3600" b="1" i="0">
                <a:solidFill>
                  <a:schemeClr val="bg1"/>
                </a:solidFill>
                <a:latin typeface="Arial"/>
                <a:cs typeface="Arial"/>
              </a:defRPr>
            </a:lvl1pPr>
          </a:lstStyle>
          <a:p>
            <a:r>
              <a:rPr lang="en-US" dirty="0" smtClean="0"/>
              <a:t>Click to edit Master title style</a:t>
            </a:r>
            <a:endParaRPr lang="en-US" dirty="0"/>
          </a:p>
        </p:txBody>
      </p:sp>
      <p:sp>
        <p:nvSpPr>
          <p:cNvPr id="9" name="Text Placeholder 8"/>
          <p:cNvSpPr>
            <a:spLocks noGrp="1"/>
          </p:cNvSpPr>
          <p:nvPr>
            <p:ph type="body" sz="quarter" idx="10"/>
          </p:nvPr>
        </p:nvSpPr>
        <p:spPr>
          <a:xfrm>
            <a:off x="1674089" y="3651666"/>
            <a:ext cx="6016504" cy="550862"/>
          </a:xfrm>
          <a:prstGeom prst="rect">
            <a:avLst/>
          </a:prstGeom>
        </p:spPr>
        <p:txBody>
          <a:bodyPr>
            <a:normAutofit/>
          </a:bodyPr>
          <a:lstStyle>
            <a:lvl1pPr marL="0" indent="0">
              <a:buFontTx/>
              <a:buNone/>
              <a:defRPr sz="2600">
                <a:solidFill>
                  <a:schemeClr val="bg1"/>
                </a:solidFill>
                <a:latin typeface="Arial"/>
                <a:cs typeface="Arial"/>
              </a:defRPr>
            </a:lvl1pPr>
          </a:lstStyle>
          <a:p>
            <a:pPr lvl="0"/>
            <a:r>
              <a:rPr lang="en-US" dirty="0" smtClean="0"/>
              <a:t>Click to edit Master</a:t>
            </a:r>
            <a:endParaRPr lang="en-US" dirty="0"/>
          </a:p>
        </p:txBody>
      </p:sp>
      <p:pic>
        <p:nvPicPr>
          <p:cNvPr id="14" name="Picture 13" descr="collegeboard_logo_K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9887" y="6245180"/>
            <a:ext cx="1703674" cy="292101"/>
          </a:xfrm>
          <a:prstGeom prst="rect">
            <a:avLst/>
          </a:prstGeom>
        </p:spPr>
      </p:pic>
    </p:spTree>
    <p:extLst>
      <p:ext uri="{BB962C8B-B14F-4D97-AF65-F5344CB8AC3E}">
        <p14:creationId xmlns:p14="http://schemas.microsoft.com/office/powerpoint/2010/main" val="38177628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Title">
    <p:spTree>
      <p:nvGrpSpPr>
        <p:cNvPr id="1" name=""/>
        <p:cNvGrpSpPr/>
        <p:nvPr/>
      </p:nvGrpSpPr>
      <p:grpSpPr>
        <a:xfrm>
          <a:off x="0" y="0"/>
          <a:ext cx="0" cy="0"/>
          <a:chOff x="0" y="0"/>
          <a:chExt cx="0" cy="0"/>
        </a:xfrm>
      </p:grpSpPr>
      <p:pic>
        <p:nvPicPr>
          <p:cNvPr id="5" name="Picture 4" descr="FullOpacNew.png"/>
          <p:cNvPicPr>
            <a:picLocks noChangeAspect="1"/>
          </p:cNvPicPr>
          <p:nvPr userDrawn="1"/>
        </p:nvPicPr>
        <p:blipFill rotWithShape="1">
          <a:blip r:embed="rId2" cstate="screen">
            <a:extLst>
              <a:ext uri="{28A0092B-C50C-407E-A947-70E740481C1C}">
                <a14:useLocalDpi xmlns:a14="http://schemas.microsoft.com/office/drawing/2010/main"/>
              </a:ext>
            </a:extLst>
          </a:blip>
          <a:srcRect r="57639"/>
          <a:stretch/>
        </p:blipFill>
        <p:spPr>
          <a:xfrm>
            <a:off x="0" y="0"/>
            <a:ext cx="3873500" cy="6858000"/>
          </a:xfrm>
          <a:prstGeom prst="rect">
            <a:avLst/>
          </a:prstGeom>
        </p:spPr>
      </p:pic>
      <p:sp>
        <p:nvSpPr>
          <p:cNvPr id="19" name="Content Placeholder 3"/>
          <p:cNvSpPr>
            <a:spLocks noGrp="1"/>
          </p:cNvSpPr>
          <p:nvPr>
            <p:ph sz="half" idx="2"/>
          </p:nvPr>
        </p:nvSpPr>
        <p:spPr>
          <a:xfrm>
            <a:off x="603169" y="1939568"/>
            <a:ext cx="7766131" cy="4132946"/>
          </a:xfrm>
          <a:prstGeom prst="rect">
            <a:avLst/>
          </a:prstGeom>
        </p:spPr>
        <p:txBody>
          <a:bodyPr>
            <a:normAutofit/>
          </a:bodyPr>
          <a:lstStyle>
            <a:lvl1pPr marL="285750" indent="-285750">
              <a:spcBef>
                <a:spcPts val="1600"/>
              </a:spcBef>
              <a:buClr>
                <a:srgbClr val="0065A4"/>
              </a:buClr>
              <a:buSzPct val="80000"/>
              <a:buFont typeface="Lucida Grande"/>
              <a:buChar char="►"/>
              <a:defRPr sz="1600">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22" name="Picture 21" descr="cbnew_blue_CMYK.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15567" y="6231746"/>
            <a:ext cx="1765298" cy="313900"/>
          </a:xfrm>
          <a:prstGeom prst="rect">
            <a:avLst/>
          </a:prstGeom>
        </p:spPr>
      </p:pic>
      <p:sp>
        <p:nvSpPr>
          <p:cNvPr id="28" name="Slide Number Placeholder 6"/>
          <p:cNvSpPr>
            <a:spLocks noGrp="1"/>
          </p:cNvSpPr>
          <p:nvPr>
            <p:ph type="sldNum" sz="quarter" idx="12"/>
          </p:nvPr>
        </p:nvSpPr>
        <p:spPr>
          <a:xfrm>
            <a:off x="603168" y="6218621"/>
            <a:ext cx="2133600" cy="365125"/>
          </a:xfrm>
          <a:prstGeom prst="rect">
            <a:avLst/>
          </a:prstGeom>
        </p:spPr>
        <p:txBody>
          <a:bodyPr anchor="b" anchorCtr="0"/>
          <a:lstStyle>
            <a:lvl1pPr>
              <a:defRPr sz="1200">
                <a:solidFill>
                  <a:srgbClr val="0065A4"/>
                </a:solidFill>
                <a:latin typeface="Arial"/>
              </a:defRPr>
            </a:lvl1pPr>
          </a:lstStyle>
          <a:p>
            <a:fld id="{DF625FB1-CAA2-1745-BF48-B99B069FDFDF}" type="slidenum">
              <a:rPr lang="en-US" smtClean="0">
                <a:cs typeface="Arial"/>
                <a:sym typeface="Arial"/>
                <a:rtl val="0"/>
              </a:rPr>
              <a:pPr/>
              <a:t>‹#›</a:t>
            </a:fld>
            <a:endParaRPr lang="en-US" dirty="0">
              <a:cs typeface="Arial"/>
              <a:sym typeface="Arial"/>
              <a:rtl val="0"/>
            </a:endParaRPr>
          </a:p>
        </p:txBody>
      </p:sp>
      <p:sp>
        <p:nvSpPr>
          <p:cNvPr id="9" name="Title 1"/>
          <p:cNvSpPr>
            <a:spLocks noGrp="1"/>
          </p:cNvSpPr>
          <p:nvPr>
            <p:ph type="title"/>
          </p:nvPr>
        </p:nvSpPr>
        <p:spPr>
          <a:xfrm>
            <a:off x="603168" y="277680"/>
            <a:ext cx="7766132" cy="1352413"/>
          </a:xfrm>
          <a:prstGeom prst="rect">
            <a:avLst/>
          </a:prstGeom>
          <a:ln>
            <a:noFill/>
          </a:ln>
        </p:spPr>
        <p:txBody>
          <a:bodyPr bIns="182880" anchor="b" anchorCtr="0">
            <a:normAutofit/>
          </a:bodyPr>
          <a:lstStyle>
            <a:lvl1pPr algn="l">
              <a:defRPr sz="3200" b="1">
                <a:solidFill>
                  <a:srgbClr val="0065A4"/>
                </a:solidFill>
                <a:latin typeface="Arial"/>
                <a:cs typeface="Arial"/>
              </a:defRPr>
            </a:lvl1pPr>
          </a:lstStyle>
          <a:p>
            <a:endParaRPr lang="en-US" dirty="0"/>
          </a:p>
        </p:txBody>
      </p:sp>
      <p:cxnSp>
        <p:nvCxnSpPr>
          <p:cNvPr id="4" name="Straight Connector 3"/>
          <p:cNvCxnSpPr/>
          <p:nvPr userDrawn="1"/>
        </p:nvCxnSpPr>
        <p:spPr>
          <a:xfrm>
            <a:off x="603168" y="1646158"/>
            <a:ext cx="761629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944165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Subtitle">
    <p:spTree>
      <p:nvGrpSpPr>
        <p:cNvPr id="1" name=""/>
        <p:cNvGrpSpPr/>
        <p:nvPr/>
      </p:nvGrpSpPr>
      <p:grpSpPr>
        <a:xfrm>
          <a:off x="0" y="0"/>
          <a:ext cx="0" cy="0"/>
          <a:chOff x="0" y="0"/>
          <a:chExt cx="0" cy="0"/>
        </a:xfrm>
      </p:grpSpPr>
      <p:pic>
        <p:nvPicPr>
          <p:cNvPr id="11" name="Picture 10" descr="FullOpacNew.png"/>
          <p:cNvPicPr>
            <a:picLocks noChangeAspect="1"/>
          </p:cNvPicPr>
          <p:nvPr userDrawn="1"/>
        </p:nvPicPr>
        <p:blipFill rotWithShape="1">
          <a:blip r:embed="rId2" cstate="screen">
            <a:extLst>
              <a:ext uri="{28A0092B-C50C-407E-A947-70E740481C1C}">
                <a14:useLocalDpi xmlns:a14="http://schemas.microsoft.com/office/drawing/2010/main"/>
              </a:ext>
            </a:extLst>
          </a:blip>
          <a:srcRect r="57639"/>
          <a:stretch/>
        </p:blipFill>
        <p:spPr>
          <a:xfrm>
            <a:off x="0" y="0"/>
            <a:ext cx="3873500" cy="6858000"/>
          </a:xfrm>
          <a:prstGeom prst="rect">
            <a:avLst/>
          </a:prstGeom>
        </p:spPr>
      </p:pic>
      <p:sp>
        <p:nvSpPr>
          <p:cNvPr id="17" name="TextBox 16"/>
          <p:cNvSpPr txBox="1"/>
          <p:nvPr userDrawn="1"/>
        </p:nvSpPr>
        <p:spPr>
          <a:xfrm>
            <a:off x="-1562485" y="3024909"/>
            <a:ext cx="914400" cy="914400"/>
          </a:xfrm>
          <a:prstGeom prst="rect">
            <a:avLst/>
          </a:prstGeom>
          <a:ln>
            <a:noFill/>
          </a:ln>
        </p:spPr>
        <p:txBody>
          <a:bodyPr vert="horz" wrap="none" lIns="91440" tIns="45720" rIns="91440" bIns="45720" rtlCol="0" anchor="t" anchorCtr="0">
            <a:normAutofit/>
          </a:bodyPr>
          <a:lstStyle/>
          <a:p>
            <a:endParaRPr lang="en-US" sz="1400" dirty="0" smtClean="0">
              <a:solidFill>
                <a:prstClr val="black">
                  <a:lumMod val="85000"/>
                  <a:lumOff val="15000"/>
                </a:prstClr>
              </a:solidFill>
              <a:cs typeface="Arial"/>
              <a:sym typeface="Arial"/>
              <a:rtl val="0"/>
            </a:endParaRPr>
          </a:p>
        </p:txBody>
      </p:sp>
      <p:sp>
        <p:nvSpPr>
          <p:cNvPr id="19" name="Content Placeholder 3"/>
          <p:cNvSpPr>
            <a:spLocks noGrp="1"/>
          </p:cNvSpPr>
          <p:nvPr>
            <p:ph sz="half" idx="2"/>
          </p:nvPr>
        </p:nvSpPr>
        <p:spPr>
          <a:xfrm>
            <a:off x="603169" y="2387600"/>
            <a:ext cx="7766131" cy="3644383"/>
          </a:xfrm>
          <a:prstGeom prst="rect">
            <a:avLst/>
          </a:prstGeom>
        </p:spPr>
        <p:txBody>
          <a:bodyPr>
            <a:normAutofit/>
          </a:bodyPr>
          <a:lstStyle>
            <a:lvl1pPr marL="285750" indent="-285750">
              <a:spcBef>
                <a:spcPts val="1600"/>
              </a:spcBef>
              <a:buClr>
                <a:srgbClr val="0065A4"/>
              </a:buClr>
              <a:buSzPct val="80000"/>
              <a:buFont typeface="Lucida Grande"/>
              <a:buChar char="►"/>
              <a:defRPr sz="1600">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quarter" idx="10"/>
          </p:nvPr>
        </p:nvSpPr>
        <p:spPr>
          <a:xfrm>
            <a:off x="603250" y="1663700"/>
            <a:ext cx="7766050" cy="558800"/>
          </a:xfrm>
          <a:prstGeom prst="rect">
            <a:avLst/>
          </a:prstGeom>
        </p:spPr>
        <p:txBody>
          <a:bodyPr vert="horz" anchor="ctr" anchorCtr="0"/>
          <a:lstStyle>
            <a:lvl1pPr marL="0" indent="0">
              <a:buFontTx/>
              <a:buNone/>
              <a:defRPr sz="2100">
                <a:solidFill>
                  <a:srgbClr val="FF9012"/>
                </a:solidFill>
                <a:latin typeface="Arial"/>
                <a:cs typeface="Aria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pic>
        <p:nvPicPr>
          <p:cNvPr id="12" name="Picture 11" descr="cbnew_blue_CMYK.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15567" y="6231746"/>
            <a:ext cx="1765298" cy="313900"/>
          </a:xfrm>
          <a:prstGeom prst="rect">
            <a:avLst/>
          </a:prstGeom>
        </p:spPr>
      </p:pic>
      <p:cxnSp>
        <p:nvCxnSpPr>
          <p:cNvPr id="15" name="Straight Connector 14"/>
          <p:cNvCxnSpPr/>
          <p:nvPr userDrawn="1"/>
        </p:nvCxnSpPr>
        <p:spPr>
          <a:xfrm>
            <a:off x="603168" y="1646158"/>
            <a:ext cx="761629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4" name="Title 1"/>
          <p:cNvSpPr>
            <a:spLocks noGrp="1"/>
          </p:cNvSpPr>
          <p:nvPr>
            <p:ph type="title"/>
          </p:nvPr>
        </p:nvSpPr>
        <p:spPr>
          <a:xfrm>
            <a:off x="603168" y="277680"/>
            <a:ext cx="7766132" cy="1352413"/>
          </a:xfrm>
          <a:prstGeom prst="rect">
            <a:avLst/>
          </a:prstGeom>
          <a:ln>
            <a:noFill/>
          </a:ln>
        </p:spPr>
        <p:txBody>
          <a:bodyPr bIns="182880" anchor="b" anchorCtr="0">
            <a:normAutofit/>
          </a:bodyPr>
          <a:lstStyle>
            <a:lvl1pPr algn="l">
              <a:defRPr sz="3200" b="1">
                <a:solidFill>
                  <a:srgbClr val="0065A4"/>
                </a:solidFill>
                <a:latin typeface="Arial"/>
                <a:cs typeface="Arial"/>
              </a:defRPr>
            </a:lvl1pPr>
          </a:lstStyle>
          <a:p>
            <a:endParaRPr lang="en-US" dirty="0"/>
          </a:p>
        </p:txBody>
      </p:sp>
      <p:sp>
        <p:nvSpPr>
          <p:cNvPr id="18" name="Slide Number Placeholder 6"/>
          <p:cNvSpPr>
            <a:spLocks noGrp="1"/>
          </p:cNvSpPr>
          <p:nvPr>
            <p:ph type="sldNum" sz="quarter" idx="12"/>
          </p:nvPr>
        </p:nvSpPr>
        <p:spPr>
          <a:xfrm>
            <a:off x="603168" y="6218621"/>
            <a:ext cx="2133600" cy="365125"/>
          </a:xfrm>
          <a:prstGeom prst="rect">
            <a:avLst/>
          </a:prstGeom>
        </p:spPr>
        <p:txBody>
          <a:bodyPr anchor="b" anchorCtr="0"/>
          <a:lstStyle>
            <a:lvl1pPr>
              <a:defRPr sz="1200">
                <a:solidFill>
                  <a:srgbClr val="0065A4"/>
                </a:solidFill>
                <a:latin typeface="Arial"/>
              </a:defRPr>
            </a:lvl1pPr>
          </a:lstStyle>
          <a:p>
            <a:fld id="{DF625FB1-CAA2-1745-BF48-B99B069FDFDF}" type="slidenum">
              <a:rPr lang="en-US" smtClean="0">
                <a:cs typeface="Arial"/>
                <a:sym typeface="Arial"/>
                <a:rtl val="0"/>
              </a:rPr>
              <a:pPr/>
              <a:t>‹#›</a:t>
            </a:fld>
            <a:endParaRPr lang="en-US" dirty="0">
              <a:cs typeface="Arial"/>
              <a:sym typeface="Arial"/>
              <a:rtl val="0"/>
            </a:endParaRPr>
          </a:p>
        </p:txBody>
      </p:sp>
    </p:spTree>
    <p:extLst>
      <p:ext uri="{BB962C8B-B14F-4D97-AF65-F5344CB8AC3E}">
        <p14:creationId xmlns:p14="http://schemas.microsoft.com/office/powerpoint/2010/main" val="390280572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SubtitleTwoLines">
    <p:spTree>
      <p:nvGrpSpPr>
        <p:cNvPr id="1" name=""/>
        <p:cNvGrpSpPr/>
        <p:nvPr/>
      </p:nvGrpSpPr>
      <p:grpSpPr>
        <a:xfrm>
          <a:off x="0" y="0"/>
          <a:ext cx="0" cy="0"/>
          <a:chOff x="0" y="0"/>
          <a:chExt cx="0" cy="0"/>
        </a:xfrm>
      </p:grpSpPr>
      <p:pic>
        <p:nvPicPr>
          <p:cNvPr id="11" name="Picture 10" descr="FullOpacNew.png"/>
          <p:cNvPicPr>
            <a:picLocks noChangeAspect="1"/>
          </p:cNvPicPr>
          <p:nvPr userDrawn="1"/>
        </p:nvPicPr>
        <p:blipFill rotWithShape="1">
          <a:blip r:embed="rId2" cstate="screen">
            <a:extLst>
              <a:ext uri="{28A0092B-C50C-407E-A947-70E740481C1C}">
                <a14:useLocalDpi xmlns:a14="http://schemas.microsoft.com/office/drawing/2010/main"/>
              </a:ext>
            </a:extLst>
          </a:blip>
          <a:srcRect r="57639"/>
          <a:stretch/>
        </p:blipFill>
        <p:spPr>
          <a:xfrm>
            <a:off x="0" y="0"/>
            <a:ext cx="3873500" cy="6858000"/>
          </a:xfrm>
          <a:prstGeom prst="rect">
            <a:avLst/>
          </a:prstGeom>
        </p:spPr>
      </p:pic>
      <p:sp>
        <p:nvSpPr>
          <p:cNvPr id="17" name="TextBox 16"/>
          <p:cNvSpPr txBox="1"/>
          <p:nvPr userDrawn="1"/>
        </p:nvSpPr>
        <p:spPr>
          <a:xfrm>
            <a:off x="-1562485" y="3024909"/>
            <a:ext cx="914400" cy="914400"/>
          </a:xfrm>
          <a:prstGeom prst="rect">
            <a:avLst/>
          </a:prstGeom>
          <a:ln>
            <a:noFill/>
          </a:ln>
        </p:spPr>
        <p:txBody>
          <a:bodyPr vert="horz" wrap="none" lIns="91440" tIns="45720" rIns="91440" bIns="45720" rtlCol="0" anchor="t" anchorCtr="0">
            <a:normAutofit/>
          </a:bodyPr>
          <a:lstStyle/>
          <a:p>
            <a:endParaRPr lang="en-US" sz="1400" dirty="0" smtClean="0">
              <a:solidFill>
                <a:prstClr val="black">
                  <a:lumMod val="85000"/>
                  <a:lumOff val="15000"/>
                </a:prstClr>
              </a:solidFill>
              <a:cs typeface="Arial"/>
              <a:sym typeface="Arial"/>
              <a:rtl val="0"/>
            </a:endParaRPr>
          </a:p>
        </p:txBody>
      </p:sp>
      <p:sp>
        <p:nvSpPr>
          <p:cNvPr id="19" name="Content Placeholder 3"/>
          <p:cNvSpPr>
            <a:spLocks noGrp="1"/>
          </p:cNvSpPr>
          <p:nvPr>
            <p:ph sz="half" idx="2"/>
          </p:nvPr>
        </p:nvSpPr>
        <p:spPr>
          <a:xfrm>
            <a:off x="603169" y="2628900"/>
            <a:ext cx="7766131" cy="3403083"/>
          </a:xfrm>
          <a:prstGeom prst="rect">
            <a:avLst/>
          </a:prstGeom>
        </p:spPr>
        <p:txBody>
          <a:bodyPr>
            <a:normAutofit/>
          </a:bodyPr>
          <a:lstStyle>
            <a:lvl1pPr marL="285750" indent="-285750">
              <a:spcBef>
                <a:spcPts val="1600"/>
              </a:spcBef>
              <a:buClr>
                <a:srgbClr val="0065A4"/>
              </a:buClr>
              <a:buSzPct val="80000"/>
              <a:buFont typeface="Lucida Grande"/>
              <a:buChar char="►"/>
              <a:defRPr sz="1600">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5" name="Picture 14" descr="cbnew_blue_CMYK.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15567" y="6231746"/>
            <a:ext cx="1765298" cy="313900"/>
          </a:xfrm>
          <a:prstGeom prst="rect">
            <a:avLst/>
          </a:prstGeom>
        </p:spPr>
      </p:pic>
      <p:cxnSp>
        <p:nvCxnSpPr>
          <p:cNvPr id="20" name="Straight Connector 19"/>
          <p:cNvCxnSpPr/>
          <p:nvPr userDrawn="1"/>
        </p:nvCxnSpPr>
        <p:spPr>
          <a:xfrm>
            <a:off x="603168" y="1646158"/>
            <a:ext cx="761629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4" name="Text Placeholder 3"/>
          <p:cNvSpPr>
            <a:spLocks noGrp="1"/>
          </p:cNvSpPr>
          <p:nvPr>
            <p:ph type="body" sz="quarter" idx="10"/>
          </p:nvPr>
        </p:nvSpPr>
        <p:spPr>
          <a:xfrm>
            <a:off x="603250" y="1718688"/>
            <a:ext cx="7766050" cy="825500"/>
          </a:xfrm>
          <a:prstGeom prst="rect">
            <a:avLst/>
          </a:prstGeom>
        </p:spPr>
        <p:txBody>
          <a:bodyPr vert="horz" anchor="ctr" anchorCtr="0"/>
          <a:lstStyle>
            <a:lvl1pPr marL="0" indent="0">
              <a:buFontTx/>
              <a:buNone/>
              <a:defRPr sz="2100">
                <a:solidFill>
                  <a:srgbClr val="FF9012"/>
                </a:solidFill>
                <a:latin typeface="Arial"/>
                <a:cs typeface="Aria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a:p>
            <a:pPr lvl="0"/>
            <a:r>
              <a:rPr lang="en-US" dirty="0" smtClean="0"/>
              <a:t>2 lines</a:t>
            </a:r>
            <a:endParaRPr lang="en-US" dirty="0"/>
          </a:p>
        </p:txBody>
      </p:sp>
      <p:sp>
        <p:nvSpPr>
          <p:cNvPr id="12" name="Title 1"/>
          <p:cNvSpPr>
            <a:spLocks noGrp="1"/>
          </p:cNvSpPr>
          <p:nvPr>
            <p:ph type="title"/>
          </p:nvPr>
        </p:nvSpPr>
        <p:spPr>
          <a:xfrm>
            <a:off x="603168" y="277680"/>
            <a:ext cx="7766132" cy="1352413"/>
          </a:xfrm>
          <a:prstGeom prst="rect">
            <a:avLst/>
          </a:prstGeom>
          <a:ln>
            <a:noFill/>
          </a:ln>
        </p:spPr>
        <p:txBody>
          <a:bodyPr bIns="182880" anchor="b" anchorCtr="0">
            <a:normAutofit/>
          </a:bodyPr>
          <a:lstStyle>
            <a:lvl1pPr algn="l">
              <a:defRPr sz="3200" b="1">
                <a:solidFill>
                  <a:srgbClr val="0065A4"/>
                </a:solidFill>
                <a:latin typeface="Arial"/>
                <a:cs typeface="Arial"/>
              </a:defRPr>
            </a:lvl1pPr>
          </a:lstStyle>
          <a:p>
            <a:endParaRPr lang="en-US" dirty="0"/>
          </a:p>
        </p:txBody>
      </p:sp>
      <p:sp>
        <p:nvSpPr>
          <p:cNvPr id="14" name="Slide Number Placeholder 6"/>
          <p:cNvSpPr>
            <a:spLocks noGrp="1"/>
          </p:cNvSpPr>
          <p:nvPr>
            <p:ph type="sldNum" sz="quarter" idx="12"/>
          </p:nvPr>
        </p:nvSpPr>
        <p:spPr>
          <a:xfrm>
            <a:off x="603168" y="6218621"/>
            <a:ext cx="2133600" cy="365125"/>
          </a:xfrm>
          <a:prstGeom prst="rect">
            <a:avLst/>
          </a:prstGeom>
        </p:spPr>
        <p:txBody>
          <a:bodyPr anchor="b" anchorCtr="0"/>
          <a:lstStyle>
            <a:lvl1pPr>
              <a:defRPr sz="1200">
                <a:solidFill>
                  <a:srgbClr val="0065A4"/>
                </a:solidFill>
                <a:latin typeface="Arial"/>
              </a:defRPr>
            </a:lvl1pPr>
          </a:lstStyle>
          <a:p>
            <a:fld id="{DF625FB1-CAA2-1745-BF48-B99B069FDFDF}" type="slidenum">
              <a:rPr lang="en-US" smtClean="0">
                <a:cs typeface="Arial"/>
                <a:sym typeface="Arial"/>
                <a:rtl val="0"/>
              </a:rPr>
              <a:pPr/>
              <a:t>‹#›</a:t>
            </a:fld>
            <a:endParaRPr lang="en-US" dirty="0">
              <a:cs typeface="Arial"/>
              <a:sym typeface="Arial"/>
              <a:rtl val="0"/>
            </a:endParaRPr>
          </a:p>
        </p:txBody>
      </p:sp>
    </p:spTree>
    <p:extLst>
      <p:ext uri="{BB962C8B-B14F-4D97-AF65-F5344CB8AC3E}">
        <p14:creationId xmlns:p14="http://schemas.microsoft.com/office/powerpoint/2010/main" val="307096110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2Columns">
    <p:spTree>
      <p:nvGrpSpPr>
        <p:cNvPr id="1" name=""/>
        <p:cNvGrpSpPr/>
        <p:nvPr/>
      </p:nvGrpSpPr>
      <p:grpSpPr>
        <a:xfrm>
          <a:off x="0" y="0"/>
          <a:ext cx="0" cy="0"/>
          <a:chOff x="0" y="0"/>
          <a:chExt cx="0" cy="0"/>
        </a:xfrm>
      </p:grpSpPr>
      <p:pic>
        <p:nvPicPr>
          <p:cNvPr id="11" name="Picture 10" descr="FullOpacNew.png"/>
          <p:cNvPicPr>
            <a:picLocks noChangeAspect="1"/>
          </p:cNvPicPr>
          <p:nvPr userDrawn="1"/>
        </p:nvPicPr>
        <p:blipFill rotWithShape="1">
          <a:blip r:embed="rId2" cstate="screen">
            <a:extLst>
              <a:ext uri="{28A0092B-C50C-407E-A947-70E740481C1C}">
                <a14:useLocalDpi xmlns:a14="http://schemas.microsoft.com/office/drawing/2010/main"/>
              </a:ext>
            </a:extLst>
          </a:blip>
          <a:srcRect r="57639"/>
          <a:stretch/>
        </p:blipFill>
        <p:spPr>
          <a:xfrm>
            <a:off x="0" y="0"/>
            <a:ext cx="3873500" cy="6858000"/>
          </a:xfrm>
          <a:prstGeom prst="rect">
            <a:avLst/>
          </a:prstGeom>
        </p:spPr>
      </p:pic>
      <p:sp>
        <p:nvSpPr>
          <p:cNvPr id="19" name="Content Placeholder 3"/>
          <p:cNvSpPr>
            <a:spLocks noGrp="1"/>
          </p:cNvSpPr>
          <p:nvPr>
            <p:ph sz="half" idx="2"/>
          </p:nvPr>
        </p:nvSpPr>
        <p:spPr>
          <a:xfrm>
            <a:off x="4584700" y="1939568"/>
            <a:ext cx="3784600" cy="4092415"/>
          </a:xfrm>
          <a:prstGeom prst="rect">
            <a:avLst/>
          </a:prstGeom>
        </p:spPr>
        <p:txBody>
          <a:bodyPr>
            <a:normAutofit/>
          </a:bodyPr>
          <a:lstStyle>
            <a:lvl1pPr marL="285750" indent="-285750">
              <a:spcBef>
                <a:spcPts val="1600"/>
              </a:spcBef>
              <a:buClr>
                <a:srgbClr val="0065A4"/>
              </a:buClr>
              <a:buSzPct val="80000"/>
              <a:buFont typeface="Lucida Grande"/>
              <a:buChar char="►"/>
              <a:defRPr sz="1600">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3"/>
          <p:cNvSpPr>
            <a:spLocks noGrp="1"/>
          </p:cNvSpPr>
          <p:nvPr>
            <p:ph sz="half" idx="10"/>
          </p:nvPr>
        </p:nvSpPr>
        <p:spPr>
          <a:xfrm>
            <a:off x="603168" y="1939568"/>
            <a:ext cx="3791032" cy="4092415"/>
          </a:xfrm>
          <a:prstGeom prst="rect">
            <a:avLst/>
          </a:prstGeom>
        </p:spPr>
        <p:txBody>
          <a:bodyPr>
            <a:normAutofit/>
          </a:bodyPr>
          <a:lstStyle>
            <a:lvl1pPr marL="285750" indent="-285750">
              <a:spcBef>
                <a:spcPts val="1600"/>
              </a:spcBef>
              <a:buClr>
                <a:srgbClr val="0065A4"/>
              </a:buClr>
              <a:buSzPct val="80000"/>
              <a:buFont typeface="Lucida Grande"/>
              <a:buChar char="►"/>
              <a:defRPr sz="1600">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descr="cbnew_blue_CMYK.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15567" y="6231746"/>
            <a:ext cx="1765298" cy="313900"/>
          </a:xfrm>
          <a:prstGeom prst="rect">
            <a:avLst/>
          </a:prstGeom>
        </p:spPr>
      </p:pic>
      <p:cxnSp>
        <p:nvCxnSpPr>
          <p:cNvPr id="17" name="Straight Connector 16"/>
          <p:cNvCxnSpPr/>
          <p:nvPr userDrawn="1"/>
        </p:nvCxnSpPr>
        <p:spPr>
          <a:xfrm>
            <a:off x="603168" y="1646158"/>
            <a:ext cx="761629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p:nvPr>
        </p:nvSpPr>
        <p:spPr>
          <a:xfrm>
            <a:off x="603168" y="277680"/>
            <a:ext cx="7766132" cy="1352413"/>
          </a:xfrm>
          <a:prstGeom prst="rect">
            <a:avLst/>
          </a:prstGeom>
          <a:ln>
            <a:noFill/>
          </a:ln>
        </p:spPr>
        <p:txBody>
          <a:bodyPr bIns="182880" anchor="b" anchorCtr="0">
            <a:normAutofit/>
          </a:bodyPr>
          <a:lstStyle>
            <a:lvl1pPr algn="l">
              <a:defRPr sz="3200" b="1">
                <a:solidFill>
                  <a:srgbClr val="0065A4"/>
                </a:solidFill>
                <a:latin typeface="Arial"/>
                <a:cs typeface="Arial"/>
              </a:defRPr>
            </a:lvl1pPr>
          </a:lstStyle>
          <a:p>
            <a:endParaRPr lang="en-US" dirty="0"/>
          </a:p>
        </p:txBody>
      </p:sp>
      <p:sp>
        <p:nvSpPr>
          <p:cNvPr id="16" name="Slide Number Placeholder 6"/>
          <p:cNvSpPr>
            <a:spLocks noGrp="1"/>
          </p:cNvSpPr>
          <p:nvPr>
            <p:ph type="sldNum" sz="quarter" idx="12"/>
          </p:nvPr>
        </p:nvSpPr>
        <p:spPr>
          <a:xfrm>
            <a:off x="603168" y="6218621"/>
            <a:ext cx="2133600" cy="365125"/>
          </a:xfrm>
          <a:prstGeom prst="rect">
            <a:avLst/>
          </a:prstGeom>
        </p:spPr>
        <p:txBody>
          <a:bodyPr anchor="b" anchorCtr="0"/>
          <a:lstStyle>
            <a:lvl1pPr>
              <a:defRPr sz="1200">
                <a:solidFill>
                  <a:srgbClr val="0065A4"/>
                </a:solidFill>
                <a:latin typeface="Arial"/>
              </a:defRPr>
            </a:lvl1pPr>
          </a:lstStyle>
          <a:p>
            <a:fld id="{DF625FB1-CAA2-1745-BF48-B99B069FDFDF}" type="slidenum">
              <a:rPr lang="en-US" smtClean="0">
                <a:cs typeface="Arial"/>
                <a:sym typeface="Arial"/>
                <a:rtl val="0"/>
              </a:rPr>
              <a:pPr/>
              <a:t>‹#›</a:t>
            </a:fld>
            <a:endParaRPr lang="en-US" dirty="0">
              <a:cs typeface="Arial"/>
              <a:sym typeface="Arial"/>
              <a:rtl val="0"/>
            </a:endParaRPr>
          </a:p>
        </p:txBody>
      </p:sp>
    </p:spTree>
    <p:extLst>
      <p:ext uri="{BB962C8B-B14F-4D97-AF65-F5344CB8AC3E}">
        <p14:creationId xmlns:p14="http://schemas.microsoft.com/office/powerpoint/2010/main" val="264768758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2ColumnSubtitle">
    <p:spTree>
      <p:nvGrpSpPr>
        <p:cNvPr id="1" name=""/>
        <p:cNvGrpSpPr/>
        <p:nvPr/>
      </p:nvGrpSpPr>
      <p:grpSpPr>
        <a:xfrm>
          <a:off x="0" y="0"/>
          <a:ext cx="0" cy="0"/>
          <a:chOff x="0" y="0"/>
          <a:chExt cx="0" cy="0"/>
        </a:xfrm>
      </p:grpSpPr>
      <p:pic>
        <p:nvPicPr>
          <p:cNvPr id="18" name="Picture 17" descr="FullOpacNew.png"/>
          <p:cNvPicPr>
            <a:picLocks noChangeAspect="1"/>
          </p:cNvPicPr>
          <p:nvPr userDrawn="1"/>
        </p:nvPicPr>
        <p:blipFill rotWithShape="1">
          <a:blip r:embed="rId2" cstate="screen">
            <a:extLst>
              <a:ext uri="{28A0092B-C50C-407E-A947-70E740481C1C}">
                <a14:useLocalDpi xmlns:a14="http://schemas.microsoft.com/office/drawing/2010/main"/>
              </a:ext>
            </a:extLst>
          </a:blip>
          <a:srcRect r="57639"/>
          <a:stretch/>
        </p:blipFill>
        <p:spPr>
          <a:xfrm>
            <a:off x="0" y="0"/>
            <a:ext cx="3873500" cy="6858000"/>
          </a:xfrm>
          <a:prstGeom prst="rect">
            <a:avLst/>
          </a:prstGeom>
        </p:spPr>
      </p:pic>
      <p:sp>
        <p:nvSpPr>
          <p:cNvPr id="17" name="TextBox 16"/>
          <p:cNvSpPr txBox="1"/>
          <p:nvPr userDrawn="1"/>
        </p:nvSpPr>
        <p:spPr>
          <a:xfrm>
            <a:off x="-1562485" y="3024909"/>
            <a:ext cx="914400" cy="914400"/>
          </a:xfrm>
          <a:prstGeom prst="rect">
            <a:avLst/>
          </a:prstGeom>
          <a:ln>
            <a:noFill/>
          </a:ln>
        </p:spPr>
        <p:txBody>
          <a:bodyPr vert="horz" wrap="none" lIns="91440" tIns="45720" rIns="91440" bIns="45720" rtlCol="0" anchor="t" anchorCtr="0">
            <a:normAutofit/>
          </a:bodyPr>
          <a:lstStyle/>
          <a:p>
            <a:endParaRPr lang="en-US" sz="1400" dirty="0" smtClean="0">
              <a:solidFill>
                <a:prstClr val="black">
                  <a:lumMod val="85000"/>
                  <a:lumOff val="15000"/>
                </a:prstClr>
              </a:solidFill>
              <a:cs typeface="Arial"/>
              <a:sym typeface="Arial"/>
              <a:rtl val="0"/>
            </a:endParaRPr>
          </a:p>
        </p:txBody>
      </p:sp>
      <p:sp>
        <p:nvSpPr>
          <p:cNvPr id="4" name="Text Placeholder 3"/>
          <p:cNvSpPr>
            <a:spLocks noGrp="1"/>
          </p:cNvSpPr>
          <p:nvPr>
            <p:ph type="body" sz="quarter" idx="10"/>
          </p:nvPr>
        </p:nvSpPr>
        <p:spPr>
          <a:xfrm>
            <a:off x="603250" y="1734248"/>
            <a:ext cx="3790950" cy="558800"/>
          </a:xfrm>
          <a:prstGeom prst="rect">
            <a:avLst/>
          </a:prstGeom>
        </p:spPr>
        <p:txBody>
          <a:bodyPr vert="horz" anchor="ctr" anchorCtr="0"/>
          <a:lstStyle>
            <a:lvl1pPr marL="0" indent="0">
              <a:buFontTx/>
              <a:buNone/>
              <a:defRPr sz="2100">
                <a:solidFill>
                  <a:srgbClr val="FF9012"/>
                </a:solidFill>
                <a:latin typeface="Arial"/>
                <a:cs typeface="Aria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12" name="Text Placeholder 3"/>
          <p:cNvSpPr>
            <a:spLocks noGrp="1"/>
          </p:cNvSpPr>
          <p:nvPr>
            <p:ph type="body" sz="quarter" idx="14"/>
          </p:nvPr>
        </p:nvSpPr>
        <p:spPr>
          <a:xfrm>
            <a:off x="4584700" y="1734248"/>
            <a:ext cx="3803568" cy="558800"/>
          </a:xfrm>
          <a:prstGeom prst="rect">
            <a:avLst/>
          </a:prstGeom>
        </p:spPr>
        <p:txBody>
          <a:bodyPr vert="horz" anchor="ctr" anchorCtr="0"/>
          <a:lstStyle>
            <a:lvl1pPr marL="0" indent="0">
              <a:buFontTx/>
              <a:buNone/>
              <a:defRPr sz="2100">
                <a:solidFill>
                  <a:srgbClr val="FF9012"/>
                </a:solidFill>
                <a:latin typeface="Arial"/>
                <a:cs typeface="Aria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15" name="Content Placeholder 3"/>
          <p:cNvSpPr>
            <a:spLocks noGrp="1"/>
          </p:cNvSpPr>
          <p:nvPr>
            <p:ph sz="half" idx="2"/>
          </p:nvPr>
        </p:nvSpPr>
        <p:spPr>
          <a:xfrm>
            <a:off x="4584700" y="2387600"/>
            <a:ext cx="3784600" cy="3644383"/>
          </a:xfrm>
          <a:prstGeom prst="rect">
            <a:avLst/>
          </a:prstGeom>
        </p:spPr>
        <p:txBody>
          <a:bodyPr>
            <a:normAutofit/>
          </a:bodyPr>
          <a:lstStyle>
            <a:lvl1pPr marL="285750" indent="-285750">
              <a:spcBef>
                <a:spcPts val="1600"/>
              </a:spcBef>
              <a:buClr>
                <a:srgbClr val="0065A4"/>
              </a:buClr>
              <a:buSzPct val="80000"/>
              <a:buFont typeface="Lucida Grande"/>
              <a:buChar char="►"/>
              <a:defRPr sz="1600">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3"/>
          <p:cNvSpPr>
            <a:spLocks noGrp="1"/>
          </p:cNvSpPr>
          <p:nvPr>
            <p:ph sz="half" idx="15"/>
          </p:nvPr>
        </p:nvSpPr>
        <p:spPr>
          <a:xfrm>
            <a:off x="603168" y="2387600"/>
            <a:ext cx="3791032" cy="3644383"/>
          </a:xfrm>
          <a:prstGeom prst="rect">
            <a:avLst/>
          </a:prstGeom>
        </p:spPr>
        <p:txBody>
          <a:bodyPr>
            <a:normAutofit/>
          </a:bodyPr>
          <a:lstStyle>
            <a:lvl1pPr marL="285750" indent="-285750">
              <a:spcBef>
                <a:spcPts val="1600"/>
              </a:spcBef>
              <a:buClr>
                <a:srgbClr val="0065A4"/>
              </a:buClr>
              <a:buSzPct val="80000"/>
              <a:buFont typeface="Lucida Grande"/>
              <a:buChar char="►"/>
              <a:defRPr sz="1600">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descr="cbnew_blue_CMYK.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15567" y="6231746"/>
            <a:ext cx="1765298" cy="313900"/>
          </a:xfrm>
          <a:prstGeom prst="rect">
            <a:avLst/>
          </a:prstGeom>
        </p:spPr>
      </p:pic>
      <p:cxnSp>
        <p:nvCxnSpPr>
          <p:cNvPr id="24" name="Straight Connector 23"/>
          <p:cNvCxnSpPr/>
          <p:nvPr userDrawn="1"/>
        </p:nvCxnSpPr>
        <p:spPr>
          <a:xfrm>
            <a:off x="603168" y="1646158"/>
            <a:ext cx="761629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9" name="Title 1"/>
          <p:cNvSpPr>
            <a:spLocks noGrp="1"/>
          </p:cNvSpPr>
          <p:nvPr>
            <p:ph type="title"/>
          </p:nvPr>
        </p:nvSpPr>
        <p:spPr>
          <a:xfrm>
            <a:off x="603168" y="277680"/>
            <a:ext cx="7766132" cy="1352413"/>
          </a:xfrm>
          <a:prstGeom prst="rect">
            <a:avLst/>
          </a:prstGeom>
          <a:ln>
            <a:noFill/>
          </a:ln>
        </p:spPr>
        <p:txBody>
          <a:bodyPr bIns="182880" anchor="b" anchorCtr="0">
            <a:normAutofit/>
          </a:bodyPr>
          <a:lstStyle>
            <a:lvl1pPr algn="l">
              <a:defRPr sz="3200" b="1">
                <a:solidFill>
                  <a:srgbClr val="0065A4"/>
                </a:solidFill>
                <a:latin typeface="Arial"/>
                <a:cs typeface="Arial"/>
              </a:defRPr>
            </a:lvl1pPr>
          </a:lstStyle>
          <a:p>
            <a:endParaRPr lang="en-US" dirty="0"/>
          </a:p>
        </p:txBody>
      </p:sp>
      <p:sp>
        <p:nvSpPr>
          <p:cNvPr id="21" name="Slide Number Placeholder 6"/>
          <p:cNvSpPr>
            <a:spLocks noGrp="1"/>
          </p:cNvSpPr>
          <p:nvPr>
            <p:ph type="sldNum" sz="quarter" idx="12"/>
          </p:nvPr>
        </p:nvSpPr>
        <p:spPr>
          <a:xfrm>
            <a:off x="603168" y="6218621"/>
            <a:ext cx="2133600" cy="365125"/>
          </a:xfrm>
          <a:prstGeom prst="rect">
            <a:avLst/>
          </a:prstGeom>
        </p:spPr>
        <p:txBody>
          <a:bodyPr anchor="b" anchorCtr="0"/>
          <a:lstStyle>
            <a:lvl1pPr>
              <a:defRPr sz="1200">
                <a:solidFill>
                  <a:srgbClr val="0065A4"/>
                </a:solidFill>
                <a:latin typeface="Arial"/>
              </a:defRPr>
            </a:lvl1pPr>
          </a:lstStyle>
          <a:p>
            <a:fld id="{DF625FB1-CAA2-1745-BF48-B99B069FDFDF}" type="slidenum">
              <a:rPr lang="en-US" smtClean="0">
                <a:cs typeface="Arial"/>
                <a:sym typeface="Arial"/>
                <a:rtl val="0"/>
              </a:rPr>
              <a:pPr/>
              <a:t>‹#›</a:t>
            </a:fld>
            <a:endParaRPr lang="en-US" dirty="0">
              <a:cs typeface="Arial"/>
              <a:sym typeface="Arial"/>
              <a:rtl val="0"/>
            </a:endParaRPr>
          </a:p>
        </p:txBody>
      </p:sp>
    </p:spTree>
    <p:extLst>
      <p:ext uri="{BB962C8B-B14F-4D97-AF65-F5344CB8AC3E}">
        <p14:creationId xmlns:p14="http://schemas.microsoft.com/office/powerpoint/2010/main" val="22681331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3BFA7C-DEC9-44C0-B618-89E75A0D52AF}" type="datetimeFigureOut">
              <a:rPr lang="en-US" smtClean="0"/>
              <a:t>8/29/2018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E989CC-DAA7-4648-A30B-33E03BFDE03D}" type="slidenum">
              <a:rPr lang="en-US" smtClean="0"/>
              <a:t>‹#›</a:t>
            </a:fld>
            <a:endParaRPr lang="en-US" dirty="0"/>
          </a:p>
        </p:txBody>
      </p:sp>
    </p:spTree>
    <p:extLst>
      <p:ext uri="{BB962C8B-B14F-4D97-AF65-F5344CB8AC3E}">
        <p14:creationId xmlns:p14="http://schemas.microsoft.com/office/powerpoint/2010/main" val="2968251871"/>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WithPicture">
    <p:spTree>
      <p:nvGrpSpPr>
        <p:cNvPr id="1" name=""/>
        <p:cNvGrpSpPr/>
        <p:nvPr/>
      </p:nvGrpSpPr>
      <p:grpSpPr>
        <a:xfrm>
          <a:off x="0" y="0"/>
          <a:ext cx="0" cy="0"/>
          <a:chOff x="0" y="0"/>
          <a:chExt cx="0" cy="0"/>
        </a:xfrm>
      </p:grpSpPr>
      <p:pic>
        <p:nvPicPr>
          <p:cNvPr id="11" name="Picture 10" descr="FullOpacNew.png"/>
          <p:cNvPicPr>
            <a:picLocks noChangeAspect="1"/>
          </p:cNvPicPr>
          <p:nvPr userDrawn="1"/>
        </p:nvPicPr>
        <p:blipFill rotWithShape="1">
          <a:blip r:embed="rId2" cstate="screen">
            <a:extLst>
              <a:ext uri="{28A0092B-C50C-407E-A947-70E740481C1C}">
                <a14:useLocalDpi xmlns:a14="http://schemas.microsoft.com/office/drawing/2010/main"/>
              </a:ext>
            </a:extLst>
          </a:blip>
          <a:srcRect r="57639"/>
          <a:stretch/>
        </p:blipFill>
        <p:spPr>
          <a:xfrm>
            <a:off x="0" y="0"/>
            <a:ext cx="3873500" cy="6858000"/>
          </a:xfrm>
          <a:prstGeom prst="rect">
            <a:avLst/>
          </a:prstGeom>
        </p:spPr>
      </p:pic>
      <p:sp>
        <p:nvSpPr>
          <p:cNvPr id="17" name="TextBox 16"/>
          <p:cNvSpPr txBox="1"/>
          <p:nvPr userDrawn="1"/>
        </p:nvSpPr>
        <p:spPr>
          <a:xfrm>
            <a:off x="-1562485" y="3024909"/>
            <a:ext cx="914400" cy="914400"/>
          </a:xfrm>
          <a:prstGeom prst="rect">
            <a:avLst/>
          </a:prstGeom>
          <a:ln>
            <a:noFill/>
          </a:ln>
        </p:spPr>
        <p:txBody>
          <a:bodyPr vert="horz" wrap="none" lIns="91440" tIns="45720" rIns="91440" bIns="45720" rtlCol="0" anchor="t" anchorCtr="0">
            <a:normAutofit/>
          </a:bodyPr>
          <a:lstStyle/>
          <a:p>
            <a:endParaRPr lang="en-US" sz="1400" dirty="0" smtClean="0">
              <a:solidFill>
                <a:prstClr val="black">
                  <a:lumMod val="85000"/>
                  <a:lumOff val="15000"/>
                </a:prstClr>
              </a:solidFill>
              <a:cs typeface="Arial"/>
              <a:sym typeface="Arial"/>
              <a:rtl val="0"/>
            </a:endParaRPr>
          </a:p>
        </p:txBody>
      </p:sp>
      <p:sp>
        <p:nvSpPr>
          <p:cNvPr id="19" name="Content Placeholder 3"/>
          <p:cNvSpPr>
            <a:spLocks noGrp="1"/>
          </p:cNvSpPr>
          <p:nvPr>
            <p:ph sz="half" idx="2"/>
          </p:nvPr>
        </p:nvSpPr>
        <p:spPr>
          <a:xfrm>
            <a:off x="4584700" y="1939568"/>
            <a:ext cx="3784600" cy="4092415"/>
          </a:xfrm>
          <a:prstGeom prst="rect">
            <a:avLst/>
          </a:prstGeom>
        </p:spPr>
        <p:txBody>
          <a:bodyPr>
            <a:normAutofit/>
          </a:bodyPr>
          <a:lstStyle>
            <a:lvl1pPr marL="285750" indent="-285750">
              <a:spcBef>
                <a:spcPts val="1600"/>
              </a:spcBef>
              <a:buClr>
                <a:srgbClr val="0065A4"/>
              </a:buClr>
              <a:buSzPct val="80000"/>
              <a:buFont typeface="Lucida Grande"/>
              <a:buChar char="►"/>
              <a:defRPr sz="1600">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Picture Placeholder 2"/>
          <p:cNvSpPr>
            <a:spLocks noGrp="1"/>
          </p:cNvSpPr>
          <p:nvPr>
            <p:ph type="pic" idx="1"/>
          </p:nvPr>
        </p:nvSpPr>
        <p:spPr>
          <a:xfrm>
            <a:off x="698500" y="1933058"/>
            <a:ext cx="3695700" cy="4114800"/>
          </a:xfrm>
          <a:prstGeom prst="rect">
            <a:avLst/>
          </a:prstGeom>
        </p:spPr>
        <p:txBody>
          <a:bodyPr/>
          <a:lstStyle>
            <a:lvl1pPr marL="0" indent="0">
              <a:buNone/>
              <a:defRPr sz="2000">
                <a:solidFill>
                  <a:schemeClr val="bg1">
                    <a:lumMod val="75000"/>
                  </a:schemeClr>
                </a:solidFill>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14" name="Picture 13" descr="cbnew_blue_CMYK.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15567" y="6231746"/>
            <a:ext cx="1765298" cy="313900"/>
          </a:xfrm>
          <a:prstGeom prst="rect">
            <a:avLst/>
          </a:prstGeom>
        </p:spPr>
      </p:pic>
      <p:cxnSp>
        <p:nvCxnSpPr>
          <p:cNvPr id="18" name="Straight Connector 17"/>
          <p:cNvCxnSpPr/>
          <p:nvPr userDrawn="1"/>
        </p:nvCxnSpPr>
        <p:spPr>
          <a:xfrm>
            <a:off x="603168" y="1646158"/>
            <a:ext cx="761629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p:ph type="title"/>
          </p:nvPr>
        </p:nvSpPr>
        <p:spPr>
          <a:xfrm>
            <a:off x="603168" y="277680"/>
            <a:ext cx="7766132" cy="1352413"/>
          </a:xfrm>
          <a:prstGeom prst="rect">
            <a:avLst/>
          </a:prstGeom>
          <a:ln>
            <a:noFill/>
          </a:ln>
        </p:spPr>
        <p:txBody>
          <a:bodyPr bIns="182880" anchor="b" anchorCtr="0">
            <a:normAutofit/>
          </a:bodyPr>
          <a:lstStyle>
            <a:lvl1pPr algn="l">
              <a:defRPr sz="3200" b="1">
                <a:solidFill>
                  <a:srgbClr val="0065A4"/>
                </a:solidFill>
                <a:latin typeface="Arial"/>
                <a:cs typeface="Arial"/>
              </a:defRPr>
            </a:lvl1pPr>
          </a:lstStyle>
          <a:p>
            <a:endParaRPr lang="en-US" dirty="0"/>
          </a:p>
        </p:txBody>
      </p:sp>
      <p:sp>
        <p:nvSpPr>
          <p:cNvPr id="20" name="Slide Number Placeholder 6"/>
          <p:cNvSpPr>
            <a:spLocks noGrp="1"/>
          </p:cNvSpPr>
          <p:nvPr>
            <p:ph type="sldNum" sz="quarter" idx="12"/>
          </p:nvPr>
        </p:nvSpPr>
        <p:spPr>
          <a:xfrm>
            <a:off x="603168" y="6218621"/>
            <a:ext cx="2133600" cy="365125"/>
          </a:xfrm>
          <a:prstGeom prst="rect">
            <a:avLst/>
          </a:prstGeom>
        </p:spPr>
        <p:txBody>
          <a:bodyPr anchor="b" anchorCtr="0"/>
          <a:lstStyle>
            <a:lvl1pPr>
              <a:defRPr sz="1200">
                <a:solidFill>
                  <a:srgbClr val="0065A4"/>
                </a:solidFill>
                <a:latin typeface="Arial"/>
              </a:defRPr>
            </a:lvl1pPr>
          </a:lstStyle>
          <a:p>
            <a:fld id="{DF625FB1-CAA2-1745-BF48-B99B069FDFDF}" type="slidenum">
              <a:rPr lang="en-US" smtClean="0">
                <a:cs typeface="Arial"/>
                <a:sym typeface="Arial"/>
                <a:rtl val="0"/>
              </a:rPr>
              <a:pPr/>
              <a:t>‹#›</a:t>
            </a:fld>
            <a:endParaRPr lang="en-US" dirty="0">
              <a:cs typeface="Arial"/>
              <a:sym typeface="Arial"/>
              <a:rtl val="0"/>
            </a:endParaRPr>
          </a:p>
        </p:txBody>
      </p:sp>
    </p:spTree>
    <p:extLst>
      <p:ext uri="{BB962C8B-B14F-4D97-AF65-F5344CB8AC3E}">
        <p14:creationId xmlns:p14="http://schemas.microsoft.com/office/powerpoint/2010/main" val="280035752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Layout">
    <p:spTree>
      <p:nvGrpSpPr>
        <p:cNvPr id="1" name=""/>
        <p:cNvGrpSpPr/>
        <p:nvPr/>
      </p:nvGrpSpPr>
      <p:grpSpPr>
        <a:xfrm>
          <a:off x="0" y="0"/>
          <a:ext cx="0" cy="0"/>
          <a:chOff x="0" y="0"/>
          <a:chExt cx="0" cy="0"/>
        </a:xfrm>
      </p:grpSpPr>
      <p:pic>
        <p:nvPicPr>
          <p:cNvPr id="9" name="Picture 8" descr="FullOpacNew.png"/>
          <p:cNvPicPr>
            <a:picLocks noChangeAspect="1"/>
          </p:cNvPicPr>
          <p:nvPr userDrawn="1"/>
        </p:nvPicPr>
        <p:blipFill rotWithShape="1">
          <a:blip r:embed="rId2" cstate="screen">
            <a:extLst>
              <a:ext uri="{28A0092B-C50C-407E-A947-70E740481C1C}">
                <a14:useLocalDpi xmlns:a14="http://schemas.microsoft.com/office/drawing/2010/main"/>
              </a:ext>
            </a:extLst>
          </a:blip>
          <a:srcRect r="57639"/>
          <a:stretch/>
        </p:blipFill>
        <p:spPr>
          <a:xfrm>
            <a:off x="0" y="0"/>
            <a:ext cx="3873500" cy="6858000"/>
          </a:xfrm>
          <a:prstGeom prst="rect">
            <a:avLst/>
          </a:prstGeom>
        </p:spPr>
      </p:pic>
      <p:sp>
        <p:nvSpPr>
          <p:cNvPr id="12" name="Picture Placeholder 2"/>
          <p:cNvSpPr>
            <a:spLocks noGrp="1"/>
          </p:cNvSpPr>
          <p:nvPr>
            <p:ph type="pic" idx="1"/>
          </p:nvPr>
        </p:nvSpPr>
        <p:spPr>
          <a:xfrm>
            <a:off x="603168" y="1933058"/>
            <a:ext cx="7670800" cy="3134242"/>
          </a:xfrm>
          <a:prstGeom prst="rect">
            <a:avLst/>
          </a:prstGeom>
        </p:spPr>
        <p:txBody>
          <a:bodyPr/>
          <a:lstStyle>
            <a:lvl1pPr marL="0" indent="0">
              <a:buNone/>
              <a:defRPr sz="2000">
                <a:solidFill>
                  <a:schemeClr val="bg1">
                    <a:lumMod val="75000"/>
                  </a:schemeClr>
                </a:solidFill>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Content Placeholder 3"/>
          <p:cNvSpPr>
            <a:spLocks noGrp="1"/>
          </p:cNvSpPr>
          <p:nvPr>
            <p:ph sz="half" idx="2"/>
          </p:nvPr>
        </p:nvSpPr>
        <p:spPr>
          <a:xfrm>
            <a:off x="603168" y="5181600"/>
            <a:ext cx="7670800" cy="850383"/>
          </a:xfrm>
          <a:prstGeom prst="rect">
            <a:avLst/>
          </a:prstGeom>
        </p:spPr>
        <p:txBody>
          <a:bodyPr>
            <a:normAutofit/>
          </a:bodyPr>
          <a:lstStyle>
            <a:lvl1pPr marL="0" indent="0">
              <a:spcBef>
                <a:spcPts val="1600"/>
              </a:spcBef>
              <a:buClr>
                <a:srgbClr val="0065A4"/>
              </a:buClr>
              <a:buSzPct val="80000"/>
              <a:buFontTx/>
              <a:buNone/>
              <a:defRPr sz="1400">
                <a:solidFill>
                  <a:schemeClr val="tx1"/>
                </a:solidFill>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endParaRPr lang="en-US" dirty="0"/>
          </a:p>
        </p:txBody>
      </p:sp>
      <p:pic>
        <p:nvPicPr>
          <p:cNvPr id="14" name="Picture 13" descr="cbnew_blue_CMYK.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15567" y="6231746"/>
            <a:ext cx="1765298" cy="313900"/>
          </a:xfrm>
          <a:prstGeom prst="rect">
            <a:avLst/>
          </a:prstGeom>
        </p:spPr>
      </p:pic>
      <p:cxnSp>
        <p:nvCxnSpPr>
          <p:cNvPr id="17" name="Straight Connector 16"/>
          <p:cNvCxnSpPr/>
          <p:nvPr userDrawn="1"/>
        </p:nvCxnSpPr>
        <p:spPr>
          <a:xfrm>
            <a:off x="603168" y="1646158"/>
            <a:ext cx="761629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p:nvPr>
        </p:nvSpPr>
        <p:spPr>
          <a:xfrm>
            <a:off x="603168" y="277680"/>
            <a:ext cx="7766132" cy="1352413"/>
          </a:xfrm>
          <a:prstGeom prst="rect">
            <a:avLst/>
          </a:prstGeom>
          <a:ln>
            <a:noFill/>
          </a:ln>
        </p:spPr>
        <p:txBody>
          <a:bodyPr bIns="182880" anchor="b" anchorCtr="0">
            <a:normAutofit/>
          </a:bodyPr>
          <a:lstStyle>
            <a:lvl1pPr algn="l">
              <a:defRPr sz="3200" b="1">
                <a:solidFill>
                  <a:srgbClr val="0065A4"/>
                </a:solidFill>
                <a:latin typeface="Arial"/>
                <a:cs typeface="Arial"/>
              </a:defRPr>
            </a:lvl1pPr>
          </a:lstStyle>
          <a:p>
            <a:endParaRPr lang="en-US" dirty="0"/>
          </a:p>
        </p:txBody>
      </p:sp>
      <p:sp>
        <p:nvSpPr>
          <p:cNvPr id="16" name="Slide Number Placeholder 6"/>
          <p:cNvSpPr>
            <a:spLocks noGrp="1"/>
          </p:cNvSpPr>
          <p:nvPr>
            <p:ph type="sldNum" sz="quarter" idx="12"/>
          </p:nvPr>
        </p:nvSpPr>
        <p:spPr>
          <a:xfrm>
            <a:off x="603168" y="6218621"/>
            <a:ext cx="2133600" cy="365125"/>
          </a:xfrm>
          <a:prstGeom prst="rect">
            <a:avLst/>
          </a:prstGeom>
        </p:spPr>
        <p:txBody>
          <a:bodyPr anchor="b" anchorCtr="0"/>
          <a:lstStyle>
            <a:lvl1pPr>
              <a:defRPr sz="1200">
                <a:solidFill>
                  <a:srgbClr val="0065A4"/>
                </a:solidFill>
                <a:latin typeface="Arial"/>
              </a:defRPr>
            </a:lvl1pPr>
          </a:lstStyle>
          <a:p>
            <a:fld id="{DF625FB1-CAA2-1745-BF48-B99B069FDFDF}" type="slidenum">
              <a:rPr lang="en-US" smtClean="0">
                <a:cs typeface="Arial"/>
                <a:sym typeface="Arial"/>
                <a:rtl val="0"/>
              </a:rPr>
              <a:pPr/>
              <a:t>‹#›</a:t>
            </a:fld>
            <a:endParaRPr lang="en-US" dirty="0">
              <a:cs typeface="Arial"/>
              <a:sym typeface="Arial"/>
              <a:rtl val="0"/>
            </a:endParaRPr>
          </a:p>
        </p:txBody>
      </p:sp>
    </p:spTree>
    <p:extLst>
      <p:ext uri="{BB962C8B-B14F-4D97-AF65-F5344CB8AC3E}">
        <p14:creationId xmlns:p14="http://schemas.microsoft.com/office/powerpoint/2010/main" val="392024212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hartLayout">
    <p:spTree>
      <p:nvGrpSpPr>
        <p:cNvPr id="1" name=""/>
        <p:cNvGrpSpPr/>
        <p:nvPr/>
      </p:nvGrpSpPr>
      <p:grpSpPr>
        <a:xfrm>
          <a:off x="0" y="0"/>
          <a:ext cx="0" cy="0"/>
          <a:chOff x="0" y="0"/>
          <a:chExt cx="0" cy="0"/>
        </a:xfrm>
      </p:grpSpPr>
      <p:pic>
        <p:nvPicPr>
          <p:cNvPr id="10" name="Picture 9" descr="FullOpacNew.png"/>
          <p:cNvPicPr>
            <a:picLocks noChangeAspect="1"/>
          </p:cNvPicPr>
          <p:nvPr userDrawn="1"/>
        </p:nvPicPr>
        <p:blipFill rotWithShape="1">
          <a:blip r:embed="rId2" cstate="screen">
            <a:extLst>
              <a:ext uri="{28A0092B-C50C-407E-A947-70E740481C1C}">
                <a14:useLocalDpi xmlns:a14="http://schemas.microsoft.com/office/drawing/2010/main"/>
              </a:ext>
            </a:extLst>
          </a:blip>
          <a:srcRect r="57639"/>
          <a:stretch/>
        </p:blipFill>
        <p:spPr>
          <a:xfrm>
            <a:off x="0" y="0"/>
            <a:ext cx="3873500" cy="6858000"/>
          </a:xfrm>
          <a:prstGeom prst="rect">
            <a:avLst/>
          </a:prstGeom>
        </p:spPr>
      </p:pic>
      <p:sp>
        <p:nvSpPr>
          <p:cNvPr id="11" name="Content Placeholder 3"/>
          <p:cNvSpPr>
            <a:spLocks noGrp="1"/>
          </p:cNvSpPr>
          <p:nvPr>
            <p:ph sz="half" idx="2"/>
          </p:nvPr>
        </p:nvSpPr>
        <p:spPr>
          <a:xfrm>
            <a:off x="603168" y="5181600"/>
            <a:ext cx="7670800" cy="850383"/>
          </a:xfrm>
          <a:prstGeom prst="rect">
            <a:avLst/>
          </a:prstGeom>
        </p:spPr>
        <p:txBody>
          <a:bodyPr>
            <a:normAutofit/>
          </a:bodyPr>
          <a:lstStyle>
            <a:lvl1pPr marL="0" indent="0">
              <a:spcBef>
                <a:spcPts val="1600"/>
              </a:spcBef>
              <a:buClr>
                <a:srgbClr val="0065A4"/>
              </a:buClr>
              <a:buSzPct val="80000"/>
              <a:buFontTx/>
              <a:buNone/>
              <a:defRPr sz="1400">
                <a:solidFill>
                  <a:schemeClr val="tx1"/>
                </a:solidFill>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endParaRPr lang="en-US" dirty="0"/>
          </a:p>
        </p:txBody>
      </p:sp>
      <p:sp>
        <p:nvSpPr>
          <p:cNvPr id="3" name="Chart Placeholder 2"/>
          <p:cNvSpPr>
            <a:spLocks noGrp="1"/>
          </p:cNvSpPr>
          <p:nvPr>
            <p:ph type="chart" sz="quarter" idx="13"/>
          </p:nvPr>
        </p:nvSpPr>
        <p:spPr>
          <a:xfrm>
            <a:off x="603168" y="2062564"/>
            <a:ext cx="7670800" cy="3022600"/>
          </a:xfrm>
          <a:prstGeom prst="rect">
            <a:avLst/>
          </a:prstGeom>
        </p:spPr>
        <p:txBody>
          <a:bodyPr vert="horz"/>
          <a:lstStyle>
            <a:lvl1pPr marL="0" indent="0">
              <a:buFontTx/>
              <a:buNone/>
              <a:defRPr sz="2000">
                <a:solidFill>
                  <a:srgbClr val="7F7F7F"/>
                </a:solidFill>
                <a:latin typeface="Arial"/>
                <a:cs typeface="Arial"/>
              </a:defRPr>
            </a:lvl1pPr>
          </a:lstStyle>
          <a:p>
            <a:endParaRPr lang="en-US" dirty="0"/>
          </a:p>
        </p:txBody>
      </p:sp>
      <p:pic>
        <p:nvPicPr>
          <p:cNvPr id="14" name="Picture 13" descr="cbnew_blue_CMYK.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15567" y="6231746"/>
            <a:ext cx="1765298" cy="313900"/>
          </a:xfrm>
          <a:prstGeom prst="rect">
            <a:avLst/>
          </a:prstGeom>
        </p:spPr>
      </p:pic>
      <p:cxnSp>
        <p:nvCxnSpPr>
          <p:cNvPr id="15" name="Straight Connector 14"/>
          <p:cNvCxnSpPr/>
          <p:nvPr userDrawn="1"/>
        </p:nvCxnSpPr>
        <p:spPr>
          <a:xfrm>
            <a:off x="603168" y="1646158"/>
            <a:ext cx="761629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p:nvPr>
        </p:nvSpPr>
        <p:spPr>
          <a:xfrm>
            <a:off x="603168" y="277680"/>
            <a:ext cx="7766132" cy="1352413"/>
          </a:xfrm>
          <a:prstGeom prst="rect">
            <a:avLst/>
          </a:prstGeom>
          <a:ln>
            <a:noFill/>
          </a:ln>
        </p:spPr>
        <p:txBody>
          <a:bodyPr bIns="182880" anchor="b" anchorCtr="0">
            <a:normAutofit/>
          </a:bodyPr>
          <a:lstStyle>
            <a:lvl1pPr algn="l">
              <a:defRPr sz="3200" b="1">
                <a:solidFill>
                  <a:srgbClr val="0065A4"/>
                </a:solidFill>
                <a:latin typeface="Arial"/>
                <a:cs typeface="Arial"/>
              </a:defRPr>
            </a:lvl1pPr>
          </a:lstStyle>
          <a:p>
            <a:endParaRPr lang="en-US" dirty="0"/>
          </a:p>
        </p:txBody>
      </p:sp>
      <p:sp>
        <p:nvSpPr>
          <p:cNvPr id="17" name="Slide Number Placeholder 6"/>
          <p:cNvSpPr>
            <a:spLocks noGrp="1"/>
          </p:cNvSpPr>
          <p:nvPr>
            <p:ph type="sldNum" sz="quarter" idx="12"/>
          </p:nvPr>
        </p:nvSpPr>
        <p:spPr>
          <a:xfrm>
            <a:off x="603168" y="6218621"/>
            <a:ext cx="2133600" cy="365125"/>
          </a:xfrm>
          <a:prstGeom prst="rect">
            <a:avLst/>
          </a:prstGeom>
        </p:spPr>
        <p:txBody>
          <a:bodyPr anchor="b" anchorCtr="0"/>
          <a:lstStyle>
            <a:lvl1pPr>
              <a:defRPr sz="1200">
                <a:solidFill>
                  <a:srgbClr val="0065A4"/>
                </a:solidFill>
                <a:latin typeface="Arial"/>
              </a:defRPr>
            </a:lvl1pPr>
          </a:lstStyle>
          <a:p>
            <a:fld id="{DF625FB1-CAA2-1745-BF48-B99B069FDFDF}" type="slidenum">
              <a:rPr lang="en-US" smtClean="0">
                <a:cs typeface="Arial"/>
                <a:sym typeface="Arial"/>
                <a:rtl val="0"/>
              </a:rPr>
              <a:pPr/>
              <a:t>‹#›</a:t>
            </a:fld>
            <a:endParaRPr lang="en-US" dirty="0">
              <a:cs typeface="Arial"/>
              <a:sym typeface="Arial"/>
              <a:rtl val="0"/>
            </a:endParaRPr>
          </a:p>
        </p:txBody>
      </p:sp>
    </p:spTree>
    <p:extLst>
      <p:ext uri="{BB962C8B-B14F-4D97-AF65-F5344CB8AC3E}">
        <p14:creationId xmlns:p14="http://schemas.microsoft.com/office/powerpoint/2010/main" val="214649361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oubleChartLayout">
    <p:spTree>
      <p:nvGrpSpPr>
        <p:cNvPr id="1" name=""/>
        <p:cNvGrpSpPr/>
        <p:nvPr/>
      </p:nvGrpSpPr>
      <p:grpSpPr>
        <a:xfrm>
          <a:off x="0" y="0"/>
          <a:ext cx="0" cy="0"/>
          <a:chOff x="0" y="0"/>
          <a:chExt cx="0" cy="0"/>
        </a:xfrm>
      </p:grpSpPr>
      <p:pic>
        <p:nvPicPr>
          <p:cNvPr id="16" name="Picture 15" descr="FullOpacNew.png"/>
          <p:cNvPicPr>
            <a:picLocks noChangeAspect="1"/>
          </p:cNvPicPr>
          <p:nvPr userDrawn="1"/>
        </p:nvPicPr>
        <p:blipFill rotWithShape="1">
          <a:blip r:embed="rId2" cstate="screen">
            <a:extLst>
              <a:ext uri="{28A0092B-C50C-407E-A947-70E740481C1C}">
                <a14:useLocalDpi xmlns:a14="http://schemas.microsoft.com/office/drawing/2010/main"/>
              </a:ext>
            </a:extLst>
          </a:blip>
          <a:srcRect r="57639"/>
          <a:stretch/>
        </p:blipFill>
        <p:spPr>
          <a:xfrm>
            <a:off x="0" y="0"/>
            <a:ext cx="3873500" cy="6858000"/>
          </a:xfrm>
          <a:prstGeom prst="rect">
            <a:avLst/>
          </a:prstGeom>
        </p:spPr>
      </p:pic>
      <p:sp>
        <p:nvSpPr>
          <p:cNvPr id="11" name="Content Placeholder 3"/>
          <p:cNvSpPr>
            <a:spLocks noGrp="1"/>
          </p:cNvSpPr>
          <p:nvPr>
            <p:ph sz="half" idx="2"/>
          </p:nvPr>
        </p:nvSpPr>
        <p:spPr>
          <a:xfrm>
            <a:off x="603168" y="1982178"/>
            <a:ext cx="3697654" cy="372208"/>
          </a:xfrm>
          <a:prstGeom prst="rect">
            <a:avLst/>
          </a:prstGeom>
        </p:spPr>
        <p:txBody>
          <a:bodyPr>
            <a:normAutofit/>
          </a:bodyPr>
          <a:lstStyle>
            <a:lvl1pPr marL="0" indent="0">
              <a:spcBef>
                <a:spcPts val="1600"/>
              </a:spcBef>
              <a:buClr>
                <a:srgbClr val="0065A4"/>
              </a:buClr>
              <a:buSzPct val="80000"/>
              <a:buFontTx/>
              <a:buNone/>
              <a:defRPr sz="1400">
                <a:solidFill>
                  <a:schemeClr val="tx1"/>
                </a:solidFill>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endParaRPr lang="en-US" dirty="0"/>
          </a:p>
        </p:txBody>
      </p:sp>
      <p:sp>
        <p:nvSpPr>
          <p:cNvPr id="3" name="Chart Placeholder 2"/>
          <p:cNvSpPr>
            <a:spLocks noGrp="1"/>
          </p:cNvSpPr>
          <p:nvPr>
            <p:ph type="chart" sz="quarter" idx="13"/>
          </p:nvPr>
        </p:nvSpPr>
        <p:spPr>
          <a:xfrm>
            <a:off x="603168" y="2935654"/>
            <a:ext cx="3697654" cy="3022600"/>
          </a:xfrm>
          <a:prstGeom prst="rect">
            <a:avLst/>
          </a:prstGeom>
        </p:spPr>
        <p:txBody>
          <a:bodyPr vert="horz"/>
          <a:lstStyle>
            <a:lvl1pPr marL="0" indent="0">
              <a:buFontTx/>
              <a:buNone/>
              <a:defRPr sz="2000">
                <a:solidFill>
                  <a:srgbClr val="7F7F7F"/>
                </a:solidFill>
                <a:latin typeface="Arial"/>
                <a:cs typeface="Arial"/>
              </a:defRPr>
            </a:lvl1pPr>
          </a:lstStyle>
          <a:p>
            <a:endParaRPr lang="en-US" dirty="0"/>
          </a:p>
        </p:txBody>
      </p:sp>
      <p:sp>
        <p:nvSpPr>
          <p:cNvPr id="10" name="Chart Placeholder 2"/>
          <p:cNvSpPr>
            <a:spLocks noGrp="1"/>
          </p:cNvSpPr>
          <p:nvPr>
            <p:ph type="chart" sz="quarter" idx="14"/>
          </p:nvPr>
        </p:nvSpPr>
        <p:spPr>
          <a:xfrm>
            <a:off x="4798646" y="2935654"/>
            <a:ext cx="3570654" cy="3022600"/>
          </a:xfrm>
          <a:prstGeom prst="rect">
            <a:avLst/>
          </a:prstGeom>
        </p:spPr>
        <p:txBody>
          <a:bodyPr vert="horz"/>
          <a:lstStyle>
            <a:lvl1pPr marL="0" indent="0">
              <a:buFontTx/>
              <a:buNone/>
              <a:defRPr sz="2000">
                <a:solidFill>
                  <a:srgbClr val="7F7F7F"/>
                </a:solidFill>
                <a:latin typeface="Arial"/>
                <a:cs typeface="Arial"/>
              </a:defRPr>
            </a:lvl1pPr>
          </a:lstStyle>
          <a:p>
            <a:endParaRPr lang="en-US" dirty="0"/>
          </a:p>
        </p:txBody>
      </p:sp>
      <p:sp>
        <p:nvSpPr>
          <p:cNvPr id="12" name="Content Placeholder 3"/>
          <p:cNvSpPr>
            <a:spLocks noGrp="1"/>
          </p:cNvSpPr>
          <p:nvPr>
            <p:ph sz="half" idx="15"/>
          </p:nvPr>
        </p:nvSpPr>
        <p:spPr>
          <a:xfrm>
            <a:off x="4798646" y="1982178"/>
            <a:ext cx="3570654" cy="372208"/>
          </a:xfrm>
          <a:prstGeom prst="rect">
            <a:avLst/>
          </a:prstGeom>
        </p:spPr>
        <p:txBody>
          <a:bodyPr>
            <a:normAutofit/>
          </a:bodyPr>
          <a:lstStyle>
            <a:lvl1pPr marL="0" indent="0">
              <a:spcBef>
                <a:spcPts val="1600"/>
              </a:spcBef>
              <a:buClr>
                <a:srgbClr val="0065A4"/>
              </a:buClr>
              <a:buSzPct val="80000"/>
              <a:buFontTx/>
              <a:buNone/>
              <a:defRPr sz="1400">
                <a:solidFill>
                  <a:schemeClr val="tx1"/>
                </a:solidFill>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endParaRPr lang="en-US" dirty="0"/>
          </a:p>
        </p:txBody>
      </p:sp>
      <p:sp>
        <p:nvSpPr>
          <p:cNvPr id="13" name="Content Placeholder 3"/>
          <p:cNvSpPr>
            <a:spLocks noGrp="1"/>
          </p:cNvSpPr>
          <p:nvPr>
            <p:ph sz="half" idx="16"/>
          </p:nvPr>
        </p:nvSpPr>
        <p:spPr>
          <a:xfrm>
            <a:off x="603168" y="2451101"/>
            <a:ext cx="3697654" cy="372208"/>
          </a:xfrm>
          <a:prstGeom prst="rect">
            <a:avLst/>
          </a:prstGeom>
        </p:spPr>
        <p:txBody>
          <a:bodyPr>
            <a:normAutofit/>
          </a:bodyPr>
          <a:lstStyle>
            <a:lvl1pPr marL="0" indent="0">
              <a:spcBef>
                <a:spcPts val="1600"/>
              </a:spcBef>
              <a:buClr>
                <a:srgbClr val="0065A4"/>
              </a:buClr>
              <a:buSzPct val="80000"/>
              <a:buFontTx/>
              <a:buNone/>
              <a:defRPr sz="1400">
                <a:solidFill>
                  <a:schemeClr val="tx1"/>
                </a:solidFill>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endParaRPr lang="en-US" dirty="0"/>
          </a:p>
        </p:txBody>
      </p:sp>
      <p:sp>
        <p:nvSpPr>
          <p:cNvPr id="14" name="Content Placeholder 3"/>
          <p:cNvSpPr>
            <a:spLocks noGrp="1"/>
          </p:cNvSpPr>
          <p:nvPr>
            <p:ph sz="half" idx="17"/>
          </p:nvPr>
        </p:nvSpPr>
        <p:spPr>
          <a:xfrm>
            <a:off x="4798646" y="2451101"/>
            <a:ext cx="3570654" cy="372208"/>
          </a:xfrm>
          <a:prstGeom prst="rect">
            <a:avLst/>
          </a:prstGeom>
        </p:spPr>
        <p:txBody>
          <a:bodyPr>
            <a:normAutofit/>
          </a:bodyPr>
          <a:lstStyle>
            <a:lvl1pPr marL="0" indent="0">
              <a:spcBef>
                <a:spcPts val="1600"/>
              </a:spcBef>
              <a:buClr>
                <a:srgbClr val="0065A4"/>
              </a:buClr>
              <a:buSzPct val="80000"/>
              <a:buFontTx/>
              <a:buNone/>
              <a:defRPr sz="1400">
                <a:solidFill>
                  <a:schemeClr val="tx1"/>
                </a:solidFill>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endParaRPr lang="en-US" dirty="0"/>
          </a:p>
        </p:txBody>
      </p:sp>
      <p:pic>
        <p:nvPicPr>
          <p:cNvPr id="26" name="Picture 25" descr="cbnew_blue_CMYK.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15567" y="6231746"/>
            <a:ext cx="1765298" cy="313900"/>
          </a:xfrm>
          <a:prstGeom prst="rect">
            <a:avLst/>
          </a:prstGeom>
        </p:spPr>
      </p:pic>
      <p:cxnSp>
        <p:nvCxnSpPr>
          <p:cNvPr id="27" name="Straight Connector 26"/>
          <p:cNvCxnSpPr/>
          <p:nvPr userDrawn="1"/>
        </p:nvCxnSpPr>
        <p:spPr>
          <a:xfrm>
            <a:off x="603168" y="1646158"/>
            <a:ext cx="761629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8" name="Title 1"/>
          <p:cNvSpPr>
            <a:spLocks noGrp="1"/>
          </p:cNvSpPr>
          <p:nvPr>
            <p:ph type="title"/>
          </p:nvPr>
        </p:nvSpPr>
        <p:spPr>
          <a:xfrm>
            <a:off x="603168" y="277680"/>
            <a:ext cx="7766132" cy="1352413"/>
          </a:xfrm>
          <a:prstGeom prst="rect">
            <a:avLst/>
          </a:prstGeom>
          <a:ln>
            <a:noFill/>
          </a:ln>
        </p:spPr>
        <p:txBody>
          <a:bodyPr bIns="182880" anchor="b" anchorCtr="0">
            <a:normAutofit/>
          </a:bodyPr>
          <a:lstStyle>
            <a:lvl1pPr algn="l">
              <a:defRPr sz="3200" b="1" i="0">
                <a:solidFill>
                  <a:srgbClr val="0065A4"/>
                </a:solidFill>
                <a:latin typeface="Arial"/>
                <a:cs typeface="Arial"/>
              </a:defRPr>
            </a:lvl1pPr>
          </a:lstStyle>
          <a:p>
            <a:endParaRPr lang="en-US" dirty="0"/>
          </a:p>
        </p:txBody>
      </p:sp>
      <p:sp>
        <p:nvSpPr>
          <p:cNvPr id="17" name="Slide Number Placeholder 6"/>
          <p:cNvSpPr>
            <a:spLocks noGrp="1"/>
          </p:cNvSpPr>
          <p:nvPr>
            <p:ph type="sldNum" sz="quarter" idx="12"/>
          </p:nvPr>
        </p:nvSpPr>
        <p:spPr>
          <a:xfrm>
            <a:off x="603168" y="6218621"/>
            <a:ext cx="2133600" cy="365125"/>
          </a:xfrm>
          <a:prstGeom prst="rect">
            <a:avLst/>
          </a:prstGeom>
        </p:spPr>
        <p:txBody>
          <a:bodyPr anchor="b" anchorCtr="0"/>
          <a:lstStyle>
            <a:lvl1pPr>
              <a:defRPr sz="1200">
                <a:solidFill>
                  <a:srgbClr val="0065A4"/>
                </a:solidFill>
                <a:latin typeface="Arial"/>
              </a:defRPr>
            </a:lvl1pPr>
          </a:lstStyle>
          <a:p>
            <a:fld id="{DF625FB1-CAA2-1745-BF48-B99B069FDFDF}" type="slidenum">
              <a:rPr lang="en-US" smtClean="0">
                <a:cs typeface="Arial"/>
                <a:sym typeface="Arial"/>
                <a:rtl val="0"/>
              </a:rPr>
              <a:pPr/>
              <a:t>‹#›</a:t>
            </a:fld>
            <a:endParaRPr lang="en-US" dirty="0">
              <a:cs typeface="Arial"/>
              <a:sym typeface="Arial"/>
              <a:rtl val="0"/>
            </a:endParaRPr>
          </a:p>
        </p:txBody>
      </p:sp>
    </p:spTree>
    <p:extLst>
      <p:ext uri="{BB962C8B-B14F-4D97-AF65-F5344CB8AC3E}">
        <p14:creationId xmlns:p14="http://schemas.microsoft.com/office/powerpoint/2010/main" val="52060448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bleLayout">
    <p:spTree>
      <p:nvGrpSpPr>
        <p:cNvPr id="1" name=""/>
        <p:cNvGrpSpPr/>
        <p:nvPr/>
      </p:nvGrpSpPr>
      <p:grpSpPr>
        <a:xfrm>
          <a:off x="0" y="0"/>
          <a:ext cx="0" cy="0"/>
          <a:chOff x="0" y="0"/>
          <a:chExt cx="0" cy="0"/>
        </a:xfrm>
      </p:grpSpPr>
      <p:pic>
        <p:nvPicPr>
          <p:cNvPr id="9" name="Picture 8" descr="FullOpacNew.png"/>
          <p:cNvPicPr>
            <a:picLocks noChangeAspect="1"/>
          </p:cNvPicPr>
          <p:nvPr userDrawn="1"/>
        </p:nvPicPr>
        <p:blipFill rotWithShape="1">
          <a:blip r:embed="rId2" cstate="screen">
            <a:extLst>
              <a:ext uri="{28A0092B-C50C-407E-A947-70E740481C1C}">
                <a14:useLocalDpi xmlns:a14="http://schemas.microsoft.com/office/drawing/2010/main"/>
              </a:ext>
            </a:extLst>
          </a:blip>
          <a:srcRect r="57639"/>
          <a:stretch/>
        </p:blipFill>
        <p:spPr>
          <a:xfrm>
            <a:off x="0" y="0"/>
            <a:ext cx="3873500" cy="6858000"/>
          </a:xfrm>
          <a:prstGeom prst="rect">
            <a:avLst/>
          </a:prstGeom>
        </p:spPr>
      </p:pic>
      <p:sp>
        <p:nvSpPr>
          <p:cNvPr id="4" name="Table Placeholder 3"/>
          <p:cNvSpPr>
            <a:spLocks noGrp="1"/>
          </p:cNvSpPr>
          <p:nvPr>
            <p:ph type="tbl" sz="quarter" idx="13"/>
          </p:nvPr>
        </p:nvSpPr>
        <p:spPr>
          <a:xfrm>
            <a:off x="603168" y="1762652"/>
            <a:ext cx="7670800" cy="3942675"/>
          </a:xfrm>
          <a:prstGeom prst="rect">
            <a:avLst/>
          </a:prstGeom>
        </p:spPr>
        <p:txBody>
          <a:bodyPr vert="horz"/>
          <a:lstStyle>
            <a:lvl1pPr marL="0" indent="0">
              <a:buFontTx/>
              <a:buNone/>
              <a:defRPr sz="2000">
                <a:solidFill>
                  <a:srgbClr val="808080"/>
                </a:solidFill>
                <a:latin typeface="Arial"/>
              </a:defRPr>
            </a:lvl1pPr>
          </a:lstStyle>
          <a:p>
            <a:endParaRPr lang="en-US" dirty="0"/>
          </a:p>
        </p:txBody>
      </p:sp>
      <p:pic>
        <p:nvPicPr>
          <p:cNvPr id="10" name="Picture 9" descr="cbnew_blue_CMYK.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15567" y="6231746"/>
            <a:ext cx="1765298" cy="313900"/>
          </a:xfrm>
          <a:prstGeom prst="rect">
            <a:avLst/>
          </a:prstGeom>
        </p:spPr>
      </p:pic>
      <p:cxnSp>
        <p:nvCxnSpPr>
          <p:cNvPr id="12" name="Straight Connector 11"/>
          <p:cNvCxnSpPr/>
          <p:nvPr userDrawn="1"/>
        </p:nvCxnSpPr>
        <p:spPr>
          <a:xfrm>
            <a:off x="603168" y="1646158"/>
            <a:ext cx="761629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p:nvPr>
        </p:nvSpPr>
        <p:spPr>
          <a:xfrm>
            <a:off x="603168" y="277680"/>
            <a:ext cx="7766132" cy="1352413"/>
          </a:xfrm>
          <a:prstGeom prst="rect">
            <a:avLst/>
          </a:prstGeom>
          <a:ln>
            <a:noFill/>
          </a:ln>
        </p:spPr>
        <p:txBody>
          <a:bodyPr bIns="182880" anchor="b" anchorCtr="0">
            <a:normAutofit/>
          </a:bodyPr>
          <a:lstStyle>
            <a:lvl1pPr algn="l">
              <a:defRPr sz="3200" b="1" i="0">
                <a:solidFill>
                  <a:srgbClr val="0065A4"/>
                </a:solidFill>
                <a:latin typeface="Arial"/>
                <a:cs typeface="Arial"/>
              </a:defRPr>
            </a:lvl1pPr>
          </a:lstStyle>
          <a:p>
            <a:endParaRPr lang="en-US" dirty="0"/>
          </a:p>
        </p:txBody>
      </p:sp>
      <p:sp>
        <p:nvSpPr>
          <p:cNvPr id="11" name="Slide Number Placeholder 6"/>
          <p:cNvSpPr>
            <a:spLocks noGrp="1"/>
          </p:cNvSpPr>
          <p:nvPr>
            <p:ph type="sldNum" sz="quarter" idx="12"/>
          </p:nvPr>
        </p:nvSpPr>
        <p:spPr>
          <a:xfrm>
            <a:off x="603168" y="6218621"/>
            <a:ext cx="2133600" cy="365125"/>
          </a:xfrm>
          <a:prstGeom prst="rect">
            <a:avLst/>
          </a:prstGeom>
        </p:spPr>
        <p:txBody>
          <a:bodyPr anchor="b" anchorCtr="0"/>
          <a:lstStyle>
            <a:lvl1pPr>
              <a:defRPr sz="1200">
                <a:solidFill>
                  <a:srgbClr val="0065A4"/>
                </a:solidFill>
                <a:latin typeface="Arial"/>
              </a:defRPr>
            </a:lvl1pPr>
          </a:lstStyle>
          <a:p>
            <a:fld id="{DF625FB1-CAA2-1745-BF48-B99B069FDFDF}" type="slidenum">
              <a:rPr lang="en-US" smtClean="0">
                <a:cs typeface="Arial"/>
                <a:sym typeface="Arial"/>
                <a:rtl val="0"/>
              </a:rPr>
              <a:pPr/>
              <a:t>‹#›</a:t>
            </a:fld>
            <a:endParaRPr lang="en-US" dirty="0">
              <a:cs typeface="Arial"/>
              <a:sym typeface="Arial"/>
              <a:rtl val="0"/>
            </a:endParaRPr>
          </a:p>
        </p:txBody>
      </p:sp>
      <p:pic>
        <p:nvPicPr>
          <p:cNvPr id="2" name="Picture 1"/>
          <p:cNvPicPr>
            <a:picLocks noChangeAspect="1"/>
          </p:cNvPicPr>
          <p:nvPr userDrawn="1"/>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021154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1730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
        <p:nvSpPr>
          <p:cNvPr id="4" name="Rectangle 3"/>
          <p:cNvSpPr/>
          <p:nvPr userDrawn="1"/>
        </p:nvSpPr>
        <p:spPr>
          <a:xfrm>
            <a:off x="0" y="6034424"/>
            <a:ext cx="9144000" cy="823576"/>
          </a:xfrm>
          <a:prstGeom prst="rect">
            <a:avLst/>
          </a:prstGeom>
          <a:solidFill>
            <a:srgbClr val="0048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400" kern="0" dirty="0">
              <a:solidFill>
                <a:srgbClr val="FFFFFF"/>
              </a:solidFill>
              <a:sym typeface="Arial"/>
              <a:rtl val="0"/>
            </a:endParaRP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72585" y="6231464"/>
            <a:ext cx="1961651" cy="455635"/>
          </a:xfrm>
          <a:prstGeom prst="rect">
            <a:avLst/>
          </a:prstGeom>
          <a:effectLst>
            <a:reflection endPos="0" dist="50800" dir="5400000" sy="-100000" algn="bl" rotWithShape="0"/>
          </a:effectLst>
        </p:spPr>
      </p:pic>
      <p:pic>
        <p:nvPicPr>
          <p:cNvPr id="3" name="Picture 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62679" y="6273964"/>
            <a:ext cx="3670092" cy="289398"/>
          </a:xfrm>
          <a:prstGeom prst="rect">
            <a:avLst/>
          </a:prstGeom>
          <a:effectLst>
            <a:reflection endPos="0" dist="50800" dir="5400000" sy="-100000" algn="bl" rotWithShape="0"/>
          </a:effectLst>
        </p:spPr>
      </p:pic>
    </p:spTree>
    <p:extLst>
      <p:ext uri="{BB962C8B-B14F-4D97-AF65-F5344CB8AC3E}">
        <p14:creationId xmlns:p14="http://schemas.microsoft.com/office/powerpoint/2010/main" val="183828105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plash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duotone>
              <a:schemeClr val="accent4">
                <a:shade val="45000"/>
                <a:satMod val="135000"/>
              </a:schemeClr>
              <a:prstClr val="white"/>
            </a:duotone>
            <a:extLst>
              <a:ext uri="{BEBA8EAE-BF5A-486C-A8C5-ECC9F3942E4B}">
                <a14:imgProps xmlns:a14="http://schemas.microsoft.com/office/drawing/2010/main">
                  <a14:imgLayer r:embed="rId3">
                    <a14:imgEffect>
                      <a14:brightnessContrast contrast="-50000"/>
                    </a14:imgEffect>
                  </a14:imgLayer>
                </a14:imgProps>
              </a:ext>
              <a:ext uri="{28A0092B-C50C-407E-A947-70E740481C1C}">
                <a14:useLocalDpi xmlns:a14="http://schemas.microsoft.com/office/drawing/2010/main"/>
              </a:ext>
            </a:extLst>
          </a:blip>
          <a:stretch>
            <a:fillRect/>
          </a:stretch>
        </p:blipFill>
        <p:spPr>
          <a:xfrm>
            <a:off x="0" y="14936"/>
            <a:ext cx="9144000" cy="6828127"/>
          </a:xfrm>
          <a:prstGeom prst="rect">
            <a:avLst/>
          </a:prstGeom>
          <a:effectLst>
            <a:reflection endPos="0" dist="50800" dir="5400000" sy="-100000" algn="bl" rotWithShape="0"/>
          </a:effectLst>
        </p:spPr>
      </p:pic>
      <p:sp>
        <p:nvSpPr>
          <p:cNvPr id="5" name="Title 4"/>
          <p:cNvSpPr>
            <a:spLocks noGrp="1"/>
          </p:cNvSpPr>
          <p:nvPr>
            <p:ph type="title"/>
          </p:nvPr>
        </p:nvSpPr>
        <p:spPr>
          <a:xfrm>
            <a:off x="4888004" y="2559762"/>
            <a:ext cx="4095976" cy="1280465"/>
          </a:xfrm>
          <a:prstGeom prst="rect">
            <a:avLst/>
          </a:prstGeom>
        </p:spPr>
        <p:txBody>
          <a:bodyPr anchor="b" anchorCtr="0">
            <a:normAutofit/>
          </a:bodyPr>
          <a:lstStyle>
            <a:lvl1pPr algn="l">
              <a:lnSpc>
                <a:spcPts val="3700"/>
              </a:lnSpc>
              <a:defRPr sz="3400" b="1" i="0">
                <a:solidFill>
                  <a:schemeClr val="tx1"/>
                </a:solidFill>
                <a:latin typeface=""/>
              </a:defRPr>
            </a:lvl1pPr>
          </a:lstStyle>
          <a:p>
            <a:r>
              <a:rPr lang="en-US" smtClean="0"/>
              <a:t>Click to edit Master title style</a:t>
            </a:r>
            <a:endParaRPr lang="en-US" dirty="0"/>
          </a:p>
        </p:txBody>
      </p:sp>
      <p:sp>
        <p:nvSpPr>
          <p:cNvPr id="9" name="Text Placeholder 8"/>
          <p:cNvSpPr>
            <a:spLocks noGrp="1"/>
          </p:cNvSpPr>
          <p:nvPr>
            <p:ph type="body" sz="quarter" idx="10"/>
          </p:nvPr>
        </p:nvSpPr>
        <p:spPr>
          <a:xfrm>
            <a:off x="4888005" y="3928133"/>
            <a:ext cx="4095975" cy="550862"/>
          </a:xfrm>
          <a:prstGeom prst="rect">
            <a:avLst/>
          </a:prstGeom>
        </p:spPr>
        <p:txBody>
          <a:bodyPr>
            <a:normAutofit/>
          </a:bodyPr>
          <a:lstStyle>
            <a:lvl1pPr marL="0" indent="0">
              <a:buFontTx/>
              <a:buNone/>
              <a:defRPr sz="2000">
                <a:solidFill>
                  <a:schemeClr val="tx1"/>
                </a:solidFill>
                <a:latin typeface="Arial"/>
                <a:cs typeface="Arial"/>
              </a:defRPr>
            </a:lvl1pPr>
          </a:lstStyle>
          <a:p>
            <a:pPr lvl="0"/>
            <a:r>
              <a:rPr lang="en-US" smtClean="0"/>
              <a:t>Click to edit Master text styles</a:t>
            </a:r>
          </a:p>
        </p:txBody>
      </p:sp>
      <p:pic>
        <p:nvPicPr>
          <p:cNvPr id="2" name="Picture 1"/>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0"/>
            <a:ext cx="4219696" cy="6858000"/>
          </a:xfrm>
          <a:prstGeom prst="rect">
            <a:avLst/>
          </a:prstGeom>
        </p:spPr>
      </p:pic>
    </p:spTree>
    <p:extLst>
      <p:ext uri="{BB962C8B-B14F-4D97-AF65-F5344CB8AC3E}">
        <p14:creationId xmlns:p14="http://schemas.microsoft.com/office/powerpoint/2010/main" val="391864018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ableLayout">
    <p:spTree>
      <p:nvGrpSpPr>
        <p:cNvPr id="1" name=""/>
        <p:cNvGrpSpPr/>
        <p:nvPr/>
      </p:nvGrpSpPr>
      <p:grpSpPr>
        <a:xfrm>
          <a:off x="0" y="0"/>
          <a:ext cx="0" cy="0"/>
          <a:chOff x="0" y="0"/>
          <a:chExt cx="0" cy="0"/>
        </a:xfrm>
      </p:grpSpPr>
      <p:pic>
        <p:nvPicPr>
          <p:cNvPr id="9" name="Picture 8" descr="FullOpacNew.png"/>
          <p:cNvPicPr>
            <a:picLocks noChangeAspect="1"/>
          </p:cNvPicPr>
          <p:nvPr userDrawn="1"/>
        </p:nvPicPr>
        <p:blipFill rotWithShape="1">
          <a:blip r:embed="rId2" cstate="screen">
            <a:extLst>
              <a:ext uri="{28A0092B-C50C-407E-A947-70E740481C1C}">
                <a14:useLocalDpi xmlns:a14="http://schemas.microsoft.com/office/drawing/2010/main"/>
              </a:ext>
            </a:extLst>
          </a:blip>
          <a:srcRect r="57639"/>
          <a:stretch/>
        </p:blipFill>
        <p:spPr>
          <a:xfrm>
            <a:off x="0" y="0"/>
            <a:ext cx="3873500" cy="6858000"/>
          </a:xfrm>
          <a:prstGeom prst="rect">
            <a:avLst/>
          </a:prstGeom>
        </p:spPr>
      </p:pic>
      <p:sp>
        <p:nvSpPr>
          <p:cNvPr id="4" name="Table Placeholder 3"/>
          <p:cNvSpPr>
            <a:spLocks noGrp="1"/>
          </p:cNvSpPr>
          <p:nvPr>
            <p:ph type="tbl" sz="quarter" idx="13"/>
          </p:nvPr>
        </p:nvSpPr>
        <p:spPr>
          <a:xfrm>
            <a:off x="603168" y="1762652"/>
            <a:ext cx="7670800" cy="3942675"/>
          </a:xfrm>
          <a:prstGeom prst="rect">
            <a:avLst/>
          </a:prstGeom>
        </p:spPr>
        <p:txBody>
          <a:bodyPr vert="horz"/>
          <a:lstStyle>
            <a:lvl1pPr marL="0" indent="0">
              <a:buFontTx/>
              <a:buNone/>
              <a:defRPr sz="2000">
                <a:solidFill>
                  <a:srgbClr val="808080"/>
                </a:solidFill>
                <a:latin typeface="Arial"/>
              </a:defRPr>
            </a:lvl1pPr>
          </a:lstStyle>
          <a:p>
            <a:endParaRPr lang="en-US" dirty="0"/>
          </a:p>
        </p:txBody>
      </p:sp>
      <p:pic>
        <p:nvPicPr>
          <p:cNvPr id="10" name="Picture 9" descr="cbnew_blue_CMYK.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15567" y="6231746"/>
            <a:ext cx="1765298" cy="313900"/>
          </a:xfrm>
          <a:prstGeom prst="rect">
            <a:avLst/>
          </a:prstGeom>
        </p:spPr>
      </p:pic>
      <p:cxnSp>
        <p:nvCxnSpPr>
          <p:cNvPr id="12" name="Straight Connector 11"/>
          <p:cNvCxnSpPr/>
          <p:nvPr userDrawn="1"/>
        </p:nvCxnSpPr>
        <p:spPr>
          <a:xfrm>
            <a:off x="603168" y="1646158"/>
            <a:ext cx="761629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p:nvPr>
        </p:nvSpPr>
        <p:spPr>
          <a:xfrm>
            <a:off x="603168" y="277680"/>
            <a:ext cx="7766132" cy="1352413"/>
          </a:xfrm>
          <a:prstGeom prst="rect">
            <a:avLst/>
          </a:prstGeom>
          <a:ln>
            <a:noFill/>
          </a:ln>
        </p:spPr>
        <p:txBody>
          <a:bodyPr bIns="182880" anchor="b" anchorCtr="0">
            <a:normAutofit/>
          </a:bodyPr>
          <a:lstStyle>
            <a:lvl1pPr algn="l">
              <a:defRPr sz="3200" b="1" i="0">
                <a:solidFill>
                  <a:srgbClr val="0065A4"/>
                </a:solidFill>
                <a:latin typeface="Arial"/>
                <a:cs typeface="Arial"/>
              </a:defRPr>
            </a:lvl1pPr>
          </a:lstStyle>
          <a:p>
            <a:endParaRPr lang="en-US" dirty="0"/>
          </a:p>
        </p:txBody>
      </p:sp>
      <p:sp>
        <p:nvSpPr>
          <p:cNvPr id="11" name="Slide Number Placeholder 6"/>
          <p:cNvSpPr>
            <a:spLocks noGrp="1"/>
          </p:cNvSpPr>
          <p:nvPr>
            <p:ph type="sldNum" sz="quarter" idx="12"/>
          </p:nvPr>
        </p:nvSpPr>
        <p:spPr>
          <a:xfrm>
            <a:off x="603168" y="6218621"/>
            <a:ext cx="2133600" cy="365125"/>
          </a:xfrm>
          <a:prstGeom prst="rect">
            <a:avLst/>
          </a:prstGeom>
        </p:spPr>
        <p:txBody>
          <a:bodyPr anchor="b" anchorCtr="0"/>
          <a:lstStyle>
            <a:lvl1pPr>
              <a:defRPr sz="1200">
                <a:solidFill>
                  <a:srgbClr val="0065A4"/>
                </a:solidFill>
                <a:latin typeface="Arial"/>
              </a:defRPr>
            </a:lvl1pPr>
          </a:lstStyle>
          <a:p>
            <a:pPr defTabSz="914400"/>
            <a:fld id="{DF625FB1-CAA2-1745-BF48-B99B069FDFDF}" type="slidenum">
              <a:rPr lang="en-US" kern="0" smtClean="0">
                <a:cs typeface="Arial"/>
                <a:sym typeface="Arial"/>
                <a:rtl val="0"/>
              </a:rPr>
              <a:pPr defTabSz="914400"/>
              <a:t>‹#›</a:t>
            </a:fld>
            <a:endParaRPr lang="en-US" kern="0" dirty="0">
              <a:cs typeface="Arial"/>
              <a:sym typeface="Arial"/>
              <a:rtl val="0"/>
            </a:endParaRPr>
          </a:p>
        </p:txBody>
      </p:sp>
      <p:pic>
        <p:nvPicPr>
          <p:cNvPr id="2" name="Picture 1"/>
          <p:cNvPicPr>
            <a:picLocks noChangeAspect="1"/>
          </p:cNvPicPr>
          <p:nvPr userDrawn="1"/>
        </p:nvPicPr>
        <p:blipFill>
          <a:blip r:embed="rId4">
            <a:extLst>
              <a:ext uri="{BEBA8EAE-BF5A-486C-A8C5-ECC9F3942E4B}">
                <a14:imgProps xmlns:a14="http://schemas.microsoft.com/office/drawing/2010/main">
                  <a14:imgLayer r:embed="rId5">
                    <a14:imgEffect>
                      <a14:sharpenSoften amount="50000"/>
                    </a14:imgEffect>
                    <a14:imgEffect>
                      <a14:brightnessContrast bright="40000" contrast="-40000"/>
                    </a14:imgEffect>
                  </a14:imgLayer>
                </a14:imgProps>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45549906"/>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5_Splash Slide">
    <p:spTree>
      <p:nvGrpSpPr>
        <p:cNvPr id="1" name=""/>
        <p:cNvGrpSpPr/>
        <p:nvPr/>
      </p:nvGrpSpPr>
      <p:grpSpPr>
        <a:xfrm>
          <a:off x="0" y="0"/>
          <a:ext cx="0" cy="0"/>
          <a:chOff x="0" y="0"/>
          <a:chExt cx="0" cy="0"/>
        </a:xfrm>
      </p:grpSpPr>
      <p:pic>
        <p:nvPicPr>
          <p:cNvPr id="2" name="Picture 1" descr="WallPaper2.png"/>
          <p:cNvPicPr>
            <a:picLocks noChangeAspect="1"/>
          </p:cNvPicPr>
          <p:nvPr userDrawn="1"/>
        </p:nvPicPr>
        <p:blipFill rotWithShape="1">
          <a:blip r:embed="rId2">
            <a:extLst>
              <a:ext uri="{28A0092B-C50C-407E-A947-70E740481C1C}">
                <a14:useLocalDpi xmlns:a14="http://schemas.microsoft.com/office/drawing/2010/main"/>
              </a:ext>
            </a:extLst>
          </a:blip>
          <a:srcRect l="6297" t="912" r="3483" b="3848"/>
          <a:stretch/>
        </p:blipFill>
        <p:spPr>
          <a:xfrm>
            <a:off x="1" y="-1"/>
            <a:ext cx="9144000" cy="6858001"/>
          </a:xfrm>
          <a:prstGeom prst="rect">
            <a:avLst/>
          </a:prstGeom>
        </p:spPr>
      </p:pic>
      <p:pic>
        <p:nvPicPr>
          <p:cNvPr id="6" name="Picture 5" descr="computerWhi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8436" y="558301"/>
            <a:ext cx="7194964" cy="5971308"/>
          </a:xfrm>
          <a:prstGeom prst="rect">
            <a:avLst/>
          </a:prstGeom>
        </p:spPr>
      </p:pic>
    </p:spTree>
    <p:extLst>
      <p:ext uri="{BB962C8B-B14F-4D97-AF65-F5344CB8AC3E}">
        <p14:creationId xmlns:p14="http://schemas.microsoft.com/office/powerpoint/2010/main" val="124243554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3BFA7C-DEC9-44C0-B618-89E75A0D52AF}" type="datetimeFigureOut">
              <a:rPr lang="en-US" smtClean="0"/>
              <a:t>8/29/2018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E989CC-DAA7-4648-A30B-33E03BFDE03D}" type="slidenum">
              <a:rPr lang="en-US" smtClean="0"/>
              <a:t>‹#›</a:t>
            </a:fld>
            <a:endParaRPr lang="en-US" dirty="0"/>
          </a:p>
        </p:txBody>
      </p:sp>
    </p:spTree>
    <p:extLst>
      <p:ext uri="{BB962C8B-B14F-4D97-AF65-F5344CB8AC3E}">
        <p14:creationId xmlns:p14="http://schemas.microsoft.com/office/powerpoint/2010/main" val="792772169"/>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
        <p:nvSpPr>
          <p:cNvPr id="4" name="Rectangle 3"/>
          <p:cNvSpPr/>
          <p:nvPr userDrawn="1"/>
        </p:nvSpPr>
        <p:spPr>
          <a:xfrm>
            <a:off x="0" y="6034424"/>
            <a:ext cx="9144000" cy="823576"/>
          </a:xfrm>
          <a:prstGeom prst="rect">
            <a:avLst/>
          </a:prstGeom>
          <a:solidFill>
            <a:srgbClr val="0048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400" kern="0" dirty="0">
              <a:solidFill>
                <a:srgbClr val="FFFFFF"/>
              </a:solidFill>
              <a:sym typeface="Arial"/>
              <a:rtl val="0"/>
            </a:endParaRP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72585" y="6231464"/>
            <a:ext cx="1961651" cy="455635"/>
          </a:xfrm>
          <a:prstGeom prst="rect">
            <a:avLst/>
          </a:prstGeom>
          <a:effectLst>
            <a:reflection endPos="0" dist="50800" dir="5400000" sy="-100000" algn="bl" rotWithShape="0"/>
          </a:effectLst>
        </p:spPr>
      </p:pic>
      <p:pic>
        <p:nvPicPr>
          <p:cNvPr id="3" name="Picture 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62679" y="6273964"/>
            <a:ext cx="3670092" cy="289398"/>
          </a:xfrm>
          <a:prstGeom prst="rect">
            <a:avLst/>
          </a:prstGeom>
          <a:effectLst>
            <a:reflection endPos="0" dist="50800" dir="5400000" sy="-100000" algn="bl" rotWithShape="0"/>
          </a:effectLst>
        </p:spPr>
      </p:pic>
    </p:spTree>
    <p:extLst>
      <p:ext uri="{BB962C8B-B14F-4D97-AF65-F5344CB8AC3E}">
        <p14:creationId xmlns:p14="http://schemas.microsoft.com/office/powerpoint/2010/main" val="3079798430"/>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3BFA7C-DEC9-44C0-B618-89E75A0D52AF}" type="datetimeFigureOut">
              <a:rPr lang="en-US" smtClean="0">
                <a:solidFill>
                  <a:prstClr val="black">
                    <a:tint val="75000"/>
                  </a:prstClr>
                </a:solidFill>
              </a:rPr>
              <a:pPr/>
              <a:t>8/29/2018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FE989CC-DAA7-4648-A30B-33E03BFDE03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6321344"/>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3BFA7C-DEC9-44C0-B618-89E75A0D52AF}" type="datetimeFigureOut">
              <a:rPr lang="en-US" smtClean="0">
                <a:solidFill>
                  <a:prstClr val="black">
                    <a:tint val="75000"/>
                  </a:prstClr>
                </a:solidFill>
              </a:rPr>
              <a:pPr/>
              <a:t>8/29/2018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FE989CC-DAA7-4648-A30B-33E03BFDE03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24404303"/>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3BFA7C-DEC9-44C0-B618-89E75A0D52AF}" type="datetimeFigureOut">
              <a:rPr lang="en-US" smtClean="0">
                <a:solidFill>
                  <a:prstClr val="black">
                    <a:tint val="75000"/>
                  </a:prstClr>
                </a:solidFill>
              </a:rPr>
              <a:pPr/>
              <a:t>8/29/2018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FE989CC-DAA7-4648-A30B-33E03BFDE03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27172615"/>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3BFA7C-DEC9-44C0-B618-89E75A0D52AF}" type="datetimeFigureOut">
              <a:rPr lang="en-US" smtClean="0">
                <a:solidFill>
                  <a:prstClr val="black">
                    <a:tint val="75000"/>
                  </a:prstClr>
                </a:solidFill>
              </a:rPr>
              <a:pPr/>
              <a:t>8/29/2018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FE989CC-DAA7-4648-A30B-33E03BFDE03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2256233"/>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3BFA7C-DEC9-44C0-B618-89E75A0D52AF}" type="datetimeFigureOut">
              <a:rPr lang="en-US" smtClean="0">
                <a:solidFill>
                  <a:prstClr val="black">
                    <a:tint val="75000"/>
                  </a:prstClr>
                </a:solidFill>
              </a:rPr>
              <a:pPr/>
              <a:t>8/29/2018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FE989CC-DAA7-4648-A30B-33E03BFDE03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23337702"/>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3BFA7C-DEC9-44C0-B618-89E75A0D52AF}" type="datetimeFigureOut">
              <a:rPr lang="en-US" smtClean="0">
                <a:solidFill>
                  <a:prstClr val="black">
                    <a:tint val="75000"/>
                  </a:prstClr>
                </a:solidFill>
              </a:rPr>
              <a:pPr/>
              <a:t>8/29/2018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FE989CC-DAA7-4648-A30B-33E03BFDE03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46347767"/>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3BFA7C-DEC9-44C0-B618-89E75A0D52AF}" type="datetimeFigureOut">
              <a:rPr lang="en-US" smtClean="0">
                <a:solidFill>
                  <a:prstClr val="black">
                    <a:tint val="75000"/>
                  </a:prstClr>
                </a:solidFill>
              </a:rPr>
              <a:pPr/>
              <a:t>8/29/2018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FE989CC-DAA7-4648-A30B-33E03BFDE03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01146117"/>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3BFA7C-DEC9-44C0-B618-89E75A0D52AF}" type="datetimeFigureOut">
              <a:rPr lang="en-US" smtClean="0">
                <a:solidFill>
                  <a:prstClr val="black">
                    <a:tint val="75000"/>
                  </a:prstClr>
                </a:solidFill>
              </a:rPr>
              <a:pPr/>
              <a:t>8/29/2018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FE989CC-DAA7-4648-A30B-33E03BFDE03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828260"/>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3BFA7C-DEC9-44C0-B618-89E75A0D52AF}" type="datetimeFigureOut">
              <a:rPr lang="en-US" smtClean="0">
                <a:solidFill>
                  <a:prstClr val="black">
                    <a:tint val="75000"/>
                  </a:prstClr>
                </a:solidFill>
              </a:rPr>
              <a:pPr/>
              <a:t>8/29/2018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FE989CC-DAA7-4648-A30B-33E03BFDE03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1776289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3BFA7C-DEC9-44C0-B618-89E75A0D52AF}" type="datetimeFigureOut">
              <a:rPr lang="en-US" smtClean="0"/>
              <a:t>8/29/2018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FE989CC-DAA7-4648-A30B-33E03BFDE03D}" type="slidenum">
              <a:rPr lang="en-US" smtClean="0"/>
              <a:t>‹#›</a:t>
            </a:fld>
            <a:endParaRPr lang="en-US" dirty="0"/>
          </a:p>
        </p:txBody>
      </p:sp>
    </p:spTree>
    <p:extLst>
      <p:ext uri="{BB962C8B-B14F-4D97-AF65-F5344CB8AC3E}">
        <p14:creationId xmlns:p14="http://schemas.microsoft.com/office/powerpoint/2010/main" val="3815628222"/>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3BFA7C-DEC9-44C0-B618-89E75A0D52AF}" type="datetimeFigureOut">
              <a:rPr lang="en-US" smtClean="0">
                <a:solidFill>
                  <a:prstClr val="black">
                    <a:tint val="75000"/>
                  </a:prstClr>
                </a:solidFill>
              </a:rPr>
              <a:pPr/>
              <a:t>8/29/2018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FE989CC-DAA7-4648-A30B-33E03BFDE03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5163926"/>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3BFA7C-DEC9-44C0-B618-89E75A0D52AF}" type="datetimeFigureOut">
              <a:rPr lang="en-US" smtClean="0">
                <a:solidFill>
                  <a:prstClr val="black">
                    <a:tint val="75000"/>
                  </a:prstClr>
                </a:solidFill>
              </a:rPr>
              <a:pPr/>
              <a:t>8/29/2018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FE989CC-DAA7-4648-A30B-33E03BFDE03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0679823"/>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ModuleTitl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0065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 name="Title 4"/>
          <p:cNvSpPr>
            <a:spLocks noGrp="1"/>
          </p:cNvSpPr>
          <p:nvPr>
            <p:ph type="title"/>
          </p:nvPr>
        </p:nvSpPr>
        <p:spPr>
          <a:xfrm>
            <a:off x="2158608" y="2026601"/>
            <a:ext cx="5796497" cy="1498611"/>
          </a:xfrm>
          <a:prstGeom prst="rect">
            <a:avLst/>
          </a:prstGeom>
        </p:spPr>
        <p:txBody>
          <a:bodyPr anchor="t" anchorCtr="0">
            <a:normAutofit/>
          </a:bodyPr>
          <a:lstStyle>
            <a:lvl1pPr algn="l">
              <a:lnSpc>
                <a:spcPts val="3700"/>
              </a:lnSpc>
              <a:defRPr sz="3200" b="1" i="0">
                <a:solidFill>
                  <a:schemeClr val="bg1"/>
                </a:solidFill>
                <a:latin typeface="Arial"/>
              </a:defRPr>
            </a:lvl1pPr>
          </a:lstStyle>
          <a:p>
            <a:r>
              <a:rPr lang="en-US" dirty="0" smtClean="0"/>
              <a:t>Click to edit Master title style</a:t>
            </a:r>
            <a:endParaRPr lang="en-US" dirty="0"/>
          </a:p>
        </p:txBody>
      </p:sp>
      <p:sp>
        <p:nvSpPr>
          <p:cNvPr id="9" name="Text Placeholder 8"/>
          <p:cNvSpPr>
            <a:spLocks noGrp="1"/>
          </p:cNvSpPr>
          <p:nvPr>
            <p:ph type="body" sz="quarter" idx="10"/>
          </p:nvPr>
        </p:nvSpPr>
        <p:spPr>
          <a:xfrm>
            <a:off x="2158166" y="3577812"/>
            <a:ext cx="5797199" cy="550862"/>
          </a:xfrm>
          <a:prstGeom prst="rect">
            <a:avLst/>
          </a:prstGeom>
        </p:spPr>
        <p:txBody>
          <a:bodyPr>
            <a:normAutofit/>
          </a:bodyPr>
          <a:lstStyle>
            <a:lvl1pPr marL="0" indent="0">
              <a:buFontTx/>
              <a:buNone/>
              <a:defRPr sz="2800">
                <a:solidFill>
                  <a:schemeClr val="bg1"/>
                </a:solidFill>
                <a:latin typeface="Arial"/>
                <a:cs typeface="Arial"/>
              </a:defRPr>
            </a:lvl1pPr>
          </a:lstStyle>
          <a:p>
            <a:pPr lvl="0"/>
            <a:r>
              <a:rPr lang="en-US" dirty="0" smtClean="0"/>
              <a:t>Click to edit Master</a:t>
            </a:r>
            <a:endParaRPr lang="en-US" dirty="0"/>
          </a:p>
        </p:txBody>
      </p:sp>
      <p:sp>
        <p:nvSpPr>
          <p:cNvPr id="10" name="Rectangle 9"/>
          <p:cNvSpPr/>
          <p:nvPr userDrawn="1"/>
        </p:nvSpPr>
        <p:spPr>
          <a:xfrm rot="5400000">
            <a:off x="1030128" y="3034400"/>
            <a:ext cx="1861086"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 name="TextBox 5"/>
          <p:cNvSpPr txBox="1"/>
          <p:nvPr userDrawn="1"/>
        </p:nvSpPr>
        <p:spPr>
          <a:xfrm>
            <a:off x="529096" y="1533520"/>
            <a:ext cx="1408717" cy="354240"/>
          </a:xfrm>
          <a:prstGeom prst="rect">
            <a:avLst/>
          </a:prstGeom>
          <a:ln>
            <a:noFill/>
          </a:ln>
        </p:spPr>
        <p:txBody>
          <a:bodyPr vert="horz" wrap="square" lIns="91440" tIns="45720" rIns="91440" bIns="45720" rtlCol="0" anchor="t" anchorCtr="0">
            <a:normAutofit/>
          </a:bodyPr>
          <a:lstStyle/>
          <a:p>
            <a:endParaRPr lang="en-US" sz="1400" b="1" spc="300" dirty="0" smtClean="0">
              <a:solidFill>
                <a:prstClr val="white"/>
              </a:solidFill>
              <a:latin typeface="Arial"/>
              <a:cs typeface="Arial"/>
            </a:endParaRPr>
          </a:p>
        </p:txBody>
      </p:sp>
      <p:sp>
        <p:nvSpPr>
          <p:cNvPr id="21" name="Text Placeholder 20"/>
          <p:cNvSpPr>
            <a:spLocks noGrp="1"/>
          </p:cNvSpPr>
          <p:nvPr>
            <p:ph type="body" sz="quarter" idx="11" hasCustomPrompt="1"/>
          </p:nvPr>
        </p:nvSpPr>
        <p:spPr>
          <a:xfrm>
            <a:off x="563554" y="2053621"/>
            <a:ext cx="1277937" cy="459233"/>
          </a:xfrm>
          <a:prstGeom prst="rect">
            <a:avLst/>
          </a:prstGeom>
        </p:spPr>
        <p:txBody>
          <a:bodyPr vert="horz"/>
          <a:lstStyle>
            <a:lvl1pPr marL="0" indent="0" algn="ctr">
              <a:buFontTx/>
              <a:buNone/>
              <a:defRPr sz="1700" b="1" i="0" cap="all" spc="130">
                <a:solidFill>
                  <a:schemeClr val="bg1"/>
                </a:solidFill>
                <a:latin typeface="Arial"/>
              </a:defRPr>
            </a:lvl1pPr>
            <a:lvl2pPr>
              <a:defRPr sz="1000" b="1" i="0" cap="all">
                <a:solidFill>
                  <a:schemeClr val="bg1"/>
                </a:solidFill>
                <a:latin typeface="Arial"/>
              </a:defRPr>
            </a:lvl2pPr>
            <a:lvl3pPr>
              <a:defRPr sz="1000" b="1" i="0" cap="all">
                <a:solidFill>
                  <a:schemeClr val="bg1"/>
                </a:solidFill>
                <a:latin typeface="Arial"/>
              </a:defRPr>
            </a:lvl3pPr>
            <a:lvl4pPr>
              <a:defRPr sz="1000" b="1" i="0" cap="all">
                <a:solidFill>
                  <a:schemeClr val="bg1"/>
                </a:solidFill>
                <a:latin typeface="Arial"/>
              </a:defRPr>
            </a:lvl4pPr>
            <a:lvl5pPr>
              <a:defRPr sz="1000" b="1" i="0" cap="all">
                <a:solidFill>
                  <a:schemeClr val="bg1"/>
                </a:solidFill>
                <a:latin typeface="Arial"/>
              </a:defRPr>
            </a:lvl5pPr>
          </a:lstStyle>
          <a:p>
            <a:pPr lvl="0"/>
            <a:r>
              <a:rPr lang="en-US" dirty="0" smtClean="0"/>
              <a:t>Module</a:t>
            </a:r>
            <a:endParaRPr lang="en-US" dirty="0"/>
          </a:p>
        </p:txBody>
      </p:sp>
      <p:sp>
        <p:nvSpPr>
          <p:cNvPr id="11" name="Text Placeholder 20"/>
          <p:cNvSpPr>
            <a:spLocks noGrp="1"/>
          </p:cNvSpPr>
          <p:nvPr>
            <p:ph type="body" sz="quarter" idx="12" hasCustomPrompt="1"/>
          </p:nvPr>
        </p:nvSpPr>
        <p:spPr>
          <a:xfrm>
            <a:off x="563554" y="2191873"/>
            <a:ext cx="1277937" cy="1219154"/>
          </a:xfrm>
          <a:prstGeom prst="rect">
            <a:avLst/>
          </a:prstGeom>
        </p:spPr>
        <p:txBody>
          <a:bodyPr vert="horz" lIns="0" tIns="0" rIns="0" bIns="0"/>
          <a:lstStyle>
            <a:lvl1pPr marL="0" indent="0" algn="ctr">
              <a:buFontTx/>
              <a:buNone/>
              <a:defRPr sz="9000" b="0" i="0" cap="all">
                <a:solidFill>
                  <a:srgbClr val="FF9012"/>
                </a:solidFill>
                <a:latin typeface="Arial"/>
              </a:defRPr>
            </a:lvl1pPr>
            <a:lvl2pPr>
              <a:defRPr sz="1000" b="1" i="0" cap="all">
                <a:solidFill>
                  <a:schemeClr val="bg1"/>
                </a:solidFill>
                <a:latin typeface="Arial"/>
              </a:defRPr>
            </a:lvl2pPr>
            <a:lvl3pPr>
              <a:defRPr sz="1000" b="1" i="0" cap="all">
                <a:solidFill>
                  <a:schemeClr val="bg1"/>
                </a:solidFill>
                <a:latin typeface="Arial"/>
              </a:defRPr>
            </a:lvl3pPr>
            <a:lvl4pPr>
              <a:defRPr sz="1000" b="1" i="0" cap="all">
                <a:solidFill>
                  <a:schemeClr val="bg1"/>
                </a:solidFill>
                <a:latin typeface="Arial"/>
              </a:defRPr>
            </a:lvl4pPr>
            <a:lvl5pPr>
              <a:defRPr sz="1000" b="1" i="0" cap="all">
                <a:solidFill>
                  <a:schemeClr val="bg1"/>
                </a:solidFill>
                <a:latin typeface="Arial"/>
              </a:defRPr>
            </a:lvl5pPr>
          </a:lstStyle>
          <a:p>
            <a:pPr lvl="0"/>
            <a:r>
              <a:rPr lang="en-US" dirty="0" smtClean="0"/>
              <a:t>1</a:t>
            </a:r>
            <a:endParaRPr lang="en-US" dirty="0"/>
          </a:p>
        </p:txBody>
      </p:sp>
      <p:pic>
        <p:nvPicPr>
          <p:cNvPr id="13" name="Picture 12" descr="Dots.png"/>
          <p:cNvPicPr>
            <a:picLocks noChangeAspect="1"/>
          </p:cNvPicPr>
          <p:nvPr userDrawn="1"/>
        </p:nvPicPr>
        <p:blipFill rotWithShape="1">
          <a:blip r:embed="rId2" cstate="screen">
            <a:alphaModFix amt="31000"/>
            <a:extLst>
              <a:ext uri="{28A0092B-C50C-407E-A947-70E740481C1C}">
                <a14:useLocalDpi xmlns:a14="http://schemas.microsoft.com/office/drawing/2010/main"/>
              </a:ext>
            </a:extLst>
          </a:blip>
          <a:srcRect l="5560"/>
          <a:stretch/>
        </p:blipFill>
        <p:spPr>
          <a:xfrm>
            <a:off x="-9769" y="0"/>
            <a:ext cx="431394" cy="6858000"/>
          </a:xfrm>
          <a:prstGeom prst="rect">
            <a:avLst/>
          </a:prstGeom>
        </p:spPr>
      </p:pic>
      <p:pic>
        <p:nvPicPr>
          <p:cNvPr id="14" name="Picture 13" descr="collegeboard_logo_K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10441" y="6092326"/>
            <a:ext cx="1703674" cy="292101"/>
          </a:xfrm>
          <a:prstGeom prst="rect">
            <a:avLst/>
          </a:prstGeom>
        </p:spPr>
      </p:pic>
      <p:pic>
        <p:nvPicPr>
          <p:cNvPr id="15" name="Picture 14" descr="SAT_KO.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772044" y="277680"/>
            <a:ext cx="1011326" cy="387706"/>
          </a:xfrm>
          <a:prstGeom prst="rect">
            <a:avLst/>
          </a:prstGeom>
        </p:spPr>
      </p:pic>
      <p:sp>
        <p:nvSpPr>
          <p:cNvPr id="8" name="TextBox 7"/>
          <p:cNvSpPr txBox="1"/>
          <p:nvPr userDrawn="1"/>
        </p:nvSpPr>
        <p:spPr>
          <a:xfrm>
            <a:off x="7664094" y="6413884"/>
            <a:ext cx="1251306" cy="228600"/>
          </a:xfrm>
          <a:prstGeom prst="rect">
            <a:avLst/>
          </a:prstGeom>
          <a:ln>
            <a:noFill/>
          </a:ln>
        </p:spPr>
        <p:txBody>
          <a:bodyPr vert="horz" wrap="square" lIns="91440" tIns="45720" rIns="91440" bIns="45720" rtlCol="0" anchor="t" anchorCtr="0">
            <a:normAutofit/>
          </a:bodyPr>
          <a:lstStyle/>
          <a:p>
            <a:pPr>
              <a:defRPr/>
            </a:pPr>
            <a:r>
              <a:rPr lang="en-US" sz="700" dirty="0" smtClean="0">
                <a:solidFill>
                  <a:prstClr val="white"/>
                </a:solidFill>
                <a:latin typeface="Arial"/>
              </a:rPr>
              <a:t>© 2015 The College Board</a:t>
            </a:r>
          </a:p>
          <a:p>
            <a:endParaRPr lang="en-US" sz="1400" dirty="0" smtClean="0">
              <a:solidFill>
                <a:prstClr val="black">
                  <a:lumMod val="85000"/>
                  <a:lumOff val="15000"/>
                </a:prstClr>
              </a:solidFill>
            </a:endParaRPr>
          </a:p>
        </p:txBody>
      </p:sp>
    </p:spTree>
    <p:extLst>
      <p:ext uri="{BB962C8B-B14F-4D97-AF65-F5344CB8AC3E}">
        <p14:creationId xmlns:p14="http://schemas.microsoft.com/office/powerpoint/2010/main" val="2433976903"/>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ContentTitle">
    <p:spTree>
      <p:nvGrpSpPr>
        <p:cNvPr id="1" name=""/>
        <p:cNvGrpSpPr/>
        <p:nvPr/>
      </p:nvGrpSpPr>
      <p:grpSpPr>
        <a:xfrm>
          <a:off x="0" y="0"/>
          <a:ext cx="0" cy="0"/>
          <a:chOff x="0" y="0"/>
          <a:chExt cx="0" cy="0"/>
        </a:xfrm>
      </p:grpSpPr>
      <p:sp>
        <p:nvSpPr>
          <p:cNvPr id="19" name="Content Placeholder 3"/>
          <p:cNvSpPr>
            <a:spLocks noGrp="1"/>
          </p:cNvSpPr>
          <p:nvPr>
            <p:ph sz="half" idx="2"/>
          </p:nvPr>
        </p:nvSpPr>
        <p:spPr>
          <a:xfrm>
            <a:off x="603169" y="1939568"/>
            <a:ext cx="7766131" cy="4092415"/>
          </a:xfrm>
          <a:prstGeom prst="rect">
            <a:avLst/>
          </a:prstGeom>
        </p:spPr>
        <p:txBody>
          <a:bodyPr>
            <a:normAutofit/>
          </a:bodyPr>
          <a:lstStyle>
            <a:lvl1pPr marL="285750" indent="-285750">
              <a:spcBef>
                <a:spcPts val="1600"/>
              </a:spcBef>
              <a:buClr>
                <a:srgbClr val="0065A4"/>
              </a:buClr>
              <a:buSzPct val="80000"/>
              <a:buFont typeface="Lucida Grande"/>
              <a:buChar char="►"/>
              <a:defRPr sz="1600">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2" name="Picture 1" descr="GrayDots.png"/>
          <p:cNvPicPr>
            <a:picLocks noChangeAspect="1"/>
          </p:cNvPicPr>
          <p:nvPr userDrawn="1"/>
        </p:nvPicPr>
        <p:blipFill rotWithShape="1">
          <a:blip r:embed="rId2" cstate="screen">
            <a:alphaModFix amt="80000"/>
            <a:extLst>
              <a:ext uri="{28A0092B-C50C-407E-A947-70E740481C1C}">
                <a14:useLocalDpi xmlns:a14="http://schemas.microsoft.com/office/drawing/2010/main"/>
              </a:ext>
            </a:extLst>
          </a:blip>
          <a:srcRect l="7360"/>
          <a:stretch/>
        </p:blipFill>
        <p:spPr>
          <a:xfrm>
            <a:off x="21981" y="0"/>
            <a:ext cx="399644" cy="6858000"/>
          </a:xfrm>
          <a:prstGeom prst="rect">
            <a:avLst/>
          </a:prstGeom>
        </p:spPr>
      </p:pic>
      <p:sp>
        <p:nvSpPr>
          <p:cNvPr id="21" name="TextBox 20"/>
          <p:cNvSpPr txBox="1"/>
          <p:nvPr userDrawn="1"/>
        </p:nvSpPr>
        <p:spPr>
          <a:xfrm>
            <a:off x="7664094" y="6413884"/>
            <a:ext cx="1251306" cy="228600"/>
          </a:xfrm>
          <a:prstGeom prst="rect">
            <a:avLst/>
          </a:prstGeom>
          <a:ln>
            <a:noFill/>
          </a:ln>
        </p:spPr>
        <p:txBody>
          <a:bodyPr vert="horz" wrap="square" lIns="91440" tIns="45720" rIns="91440" bIns="45720" rtlCol="0" anchor="t" anchorCtr="0">
            <a:normAutofit/>
          </a:bodyPr>
          <a:lstStyle/>
          <a:p>
            <a:pPr>
              <a:defRPr/>
            </a:pPr>
            <a:r>
              <a:rPr lang="en-US" sz="700" dirty="0" smtClean="0">
                <a:solidFill>
                  <a:prstClr val="white">
                    <a:lumMod val="50000"/>
                  </a:prstClr>
                </a:solidFill>
                <a:latin typeface="Arial"/>
              </a:rPr>
              <a:t>© 2016 The College Board</a:t>
            </a:r>
          </a:p>
          <a:p>
            <a:endParaRPr lang="en-US" sz="1400" dirty="0" smtClean="0">
              <a:solidFill>
                <a:prstClr val="white">
                  <a:lumMod val="75000"/>
                </a:prstClr>
              </a:solidFill>
            </a:endParaRPr>
          </a:p>
        </p:txBody>
      </p:sp>
      <p:pic>
        <p:nvPicPr>
          <p:cNvPr id="22" name="Picture 21" descr="cbnew_blue_CMYK.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78136" y="6099984"/>
            <a:ext cx="1765298" cy="313900"/>
          </a:xfrm>
          <a:prstGeom prst="rect">
            <a:avLst/>
          </a:prstGeom>
        </p:spPr>
      </p:pic>
      <p:pic>
        <p:nvPicPr>
          <p:cNvPr id="23" name="Picture 22" descr="SAT_blue.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778394" y="277680"/>
            <a:ext cx="996696" cy="380390"/>
          </a:xfrm>
          <a:prstGeom prst="rect">
            <a:avLst/>
          </a:prstGeom>
        </p:spPr>
      </p:pic>
      <p:sp>
        <p:nvSpPr>
          <p:cNvPr id="28" name="Slide Number Placeholder 6"/>
          <p:cNvSpPr>
            <a:spLocks noGrp="1"/>
          </p:cNvSpPr>
          <p:nvPr>
            <p:ph type="sldNum" sz="quarter" idx="12"/>
          </p:nvPr>
        </p:nvSpPr>
        <p:spPr>
          <a:xfrm>
            <a:off x="603168" y="6180521"/>
            <a:ext cx="2133600" cy="365125"/>
          </a:xfrm>
          <a:prstGeom prst="rect">
            <a:avLst/>
          </a:prstGeom>
        </p:spPr>
        <p:txBody>
          <a:bodyPr/>
          <a:lstStyle>
            <a:lvl1pPr>
              <a:defRPr sz="1200">
                <a:solidFill>
                  <a:srgbClr val="0065A4"/>
                </a:solidFill>
                <a:latin typeface="Arial"/>
              </a:defRPr>
            </a:lvl1pPr>
          </a:lstStyle>
          <a:p>
            <a:fld id="{DF625FB1-CAA2-1745-BF48-B99B069FDFDF}" type="slidenum">
              <a:rPr lang="en-US" smtClean="0"/>
              <a:pPr/>
              <a:t>‹#›</a:t>
            </a:fld>
            <a:endParaRPr lang="en-US" dirty="0"/>
          </a:p>
        </p:txBody>
      </p:sp>
      <p:sp>
        <p:nvSpPr>
          <p:cNvPr id="9" name="Title 1"/>
          <p:cNvSpPr>
            <a:spLocks noGrp="1"/>
          </p:cNvSpPr>
          <p:nvPr>
            <p:ph type="title" hasCustomPrompt="1"/>
          </p:nvPr>
        </p:nvSpPr>
        <p:spPr>
          <a:xfrm>
            <a:off x="603168" y="277680"/>
            <a:ext cx="7766132" cy="1352413"/>
          </a:xfrm>
          <a:prstGeom prst="rect">
            <a:avLst/>
          </a:prstGeom>
          <a:ln>
            <a:noFill/>
          </a:ln>
        </p:spPr>
        <p:txBody>
          <a:bodyPr bIns="182880" anchor="b" anchorCtr="0">
            <a:normAutofit/>
          </a:bodyPr>
          <a:lstStyle>
            <a:lvl1pPr algn="l">
              <a:defRPr sz="3200" b="1">
                <a:solidFill>
                  <a:srgbClr val="0065A4"/>
                </a:solidFill>
                <a:latin typeface="Arial"/>
                <a:cs typeface="Arial"/>
              </a:defRPr>
            </a:lvl1pPr>
          </a:lstStyle>
          <a:p>
            <a:r>
              <a:rPr lang="en-US" dirty="0" smtClean="0"/>
              <a:t>Header</a:t>
            </a:r>
            <a:endParaRPr lang="en-US" dirty="0"/>
          </a:p>
        </p:txBody>
      </p:sp>
    </p:spTree>
    <p:extLst>
      <p:ext uri="{BB962C8B-B14F-4D97-AF65-F5344CB8AC3E}">
        <p14:creationId xmlns:p14="http://schemas.microsoft.com/office/powerpoint/2010/main" val="3717207871"/>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hapterTitle">
    <p:spTree>
      <p:nvGrpSpPr>
        <p:cNvPr id="1" name=""/>
        <p:cNvGrpSpPr/>
        <p:nvPr/>
      </p:nvGrpSpPr>
      <p:grpSpPr>
        <a:xfrm>
          <a:off x="0" y="0"/>
          <a:ext cx="0" cy="0"/>
          <a:chOff x="0" y="0"/>
          <a:chExt cx="0" cy="0"/>
        </a:xfrm>
      </p:grpSpPr>
      <p:sp>
        <p:nvSpPr>
          <p:cNvPr id="18" name="Rectangle 17"/>
          <p:cNvSpPr/>
          <p:nvPr userDrawn="1"/>
        </p:nvSpPr>
        <p:spPr>
          <a:xfrm>
            <a:off x="0" y="0"/>
            <a:ext cx="9144000" cy="6858000"/>
          </a:xfrm>
          <a:prstGeom prst="rect">
            <a:avLst/>
          </a:prstGeom>
          <a:solidFill>
            <a:srgbClr val="808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BCBEC0"/>
              </a:solidFill>
            </a:endParaRPr>
          </a:p>
        </p:txBody>
      </p:sp>
      <p:sp>
        <p:nvSpPr>
          <p:cNvPr id="12" name="Title 4"/>
          <p:cNvSpPr>
            <a:spLocks noGrp="1"/>
          </p:cNvSpPr>
          <p:nvPr>
            <p:ph type="title"/>
          </p:nvPr>
        </p:nvSpPr>
        <p:spPr>
          <a:xfrm>
            <a:off x="2158608" y="2026602"/>
            <a:ext cx="5796497" cy="1384428"/>
          </a:xfrm>
          <a:prstGeom prst="rect">
            <a:avLst/>
          </a:prstGeom>
        </p:spPr>
        <p:txBody>
          <a:bodyPr anchor="t" anchorCtr="0">
            <a:normAutofit/>
          </a:bodyPr>
          <a:lstStyle>
            <a:lvl1pPr algn="l">
              <a:lnSpc>
                <a:spcPts val="3700"/>
              </a:lnSpc>
              <a:defRPr sz="3200" b="1" i="0">
                <a:solidFill>
                  <a:schemeClr val="bg1"/>
                </a:solidFill>
                <a:latin typeface="Arial"/>
              </a:defRPr>
            </a:lvl1pPr>
          </a:lstStyle>
          <a:p>
            <a:r>
              <a:rPr lang="en-US" dirty="0" smtClean="0"/>
              <a:t>Click to edit Master title style</a:t>
            </a:r>
            <a:endParaRPr lang="en-US" dirty="0"/>
          </a:p>
        </p:txBody>
      </p:sp>
      <p:sp>
        <p:nvSpPr>
          <p:cNvPr id="14" name="Rectangle 13"/>
          <p:cNvSpPr/>
          <p:nvPr userDrawn="1"/>
        </p:nvSpPr>
        <p:spPr>
          <a:xfrm rot="5400000">
            <a:off x="1494912" y="2570143"/>
            <a:ext cx="933451" cy="476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5" name="Text Placeholder 20"/>
          <p:cNvSpPr>
            <a:spLocks noGrp="1"/>
          </p:cNvSpPr>
          <p:nvPr>
            <p:ph type="body" sz="quarter" idx="11" hasCustomPrompt="1"/>
          </p:nvPr>
        </p:nvSpPr>
        <p:spPr>
          <a:xfrm>
            <a:off x="563554" y="2053621"/>
            <a:ext cx="1277937" cy="459233"/>
          </a:xfrm>
          <a:prstGeom prst="rect">
            <a:avLst/>
          </a:prstGeom>
        </p:spPr>
        <p:txBody>
          <a:bodyPr vert="horz"/>
          <a:lstStyle>
            <a:lvl1pPr marL="0" indent="0" algn="ctr">
              <a:buFontTx/>
              <a:buNone/>
              <a:defRPr sz="1700" b="1" i="0" cap="all" spc="0">
                <a:solidFill>
                  <a:schemeClr val="bg1"/>
                </a:solidFill>
                <a:latin typeface="Arial"/>
              </a:defRPr>
            </a:lvl1pPr>
            <a:lvl2pPr>
              <a:defRPr sz="1000" b="1" i="0" cap="all">
                <a:solidFill>
                  <a:schemeClr val="bg1"/>
                </a:solidFill>
                <a:latin typeface="Arial"/>
              </a:defRPr>
            </a:lvl2pPr>
            <a:lvl3pPr>
              <a:defRPr sz="1000" b="1" i="0" cap="all">
                <a:solidFill>
                  <a:schemeClr val="bg1"/>
                </a:solidFill>
                <a:latin typeface="Arial"/>
              </a:defRPr>
            </a:lvl3pPr>
            <a:lvl4pPr>
              <a:defRPr sz="1000" b="1" i="0" cap="all">
                <a:solidFill>
                  <a:schemeClr val="bg1"/>
                </a:solidFill>
                <a:latin typeface="Arial"/>
              </a:defRPr>
            </a:lvl4pPr>
            <a:lvl5pPr>
              <a:defRPr sz="1000" b="1" i="0" cap="all">
                <a:solidFill>
                  <a:schemeClr val="bg1"/>
                </a:solidFill>
                <a:latin typeface="Arial"/>
              </a:defRPr>
            </a:lvl5pPr>
          </a:lstStyle>
          <a:p>
            <a:pPr lvl="0"/>
            <a:r>
              <a:rPr lang="en-US" dirty="0" smtClean="0"/>
              <a:t>CHAPTER</a:t>
            </a:r>
            <a:endParaRPr lang="en-US" dirty="0"/>
          </a:p>
        </p:txBody>
      </p:sp>
      <p:sp>
        <p:nvSpPr>
          <p:cNvPr id="16" name="Text Placeholder 20"/>
          <p:cNvSpPr>
            <a:spLocks noGrp="1"/>
          </p:cNvSpPr>
          <p:nvPr>
            <p:ph type="body" sz="quarter" idx="12" hasCustomPrompt="1"/>
          </p:nvPr>
        </p:nvSpPr>
        <p:spPr>
          <a:xfrm>
            <a:off x="563554" y="2191873"/>
            <a:ext cx="1277937" cy="1049358"/>
          </a:xfrm>
          <a:prstGeom prst="rect">
            <a:avLst/>
          </a:prstGeom>
        </p:spPr>
        <p:txBody>
          <a:bodyPr vert="horz" lIns="0" tIns="0" rIns="0" bIns="0"/>
          <a:lstStyle>
            <a:lvl1pPr marL="0" indent="0" algn="ctr">
              <a:buFontTx/>
              <a:buNone/>
              <a:defRPr sz="6000" b="0" i="0" cap="all">
                <a:solidFill>
                  <a:schemeClr val="bg1"/>
                </a:solidFill>
                <a:latin typeface="Arial"/>
              </a:defRPr>
            </a:lvl1pPr>
            <a:lvl2pPr>
              <a:defRPr sz="1000" b="1" i="0" cap="all">
                <a:solidFill>
                  <a:schemeClr val="bg1"/>
                </a:solidFill>
                <a:latin typeface="Arial"/>
              </a:defRPr>
            </a:lvl2pPr>
            <a:lvl3pPr>
              <a:defRPr sz="1000" b="1" i="0" cap="all">
                <a:solidFill>
                  <a:schemeClr val="bg1"/>
                </a:solidFill>
                <a:latin typeface="Arial"/>
              </a:defRPr>
            </a:lvl3pPr>
            <a:lvl4pPr>
              <a:defRPr sz="1000" b="1" i="0" cap="all">
                <a:solidFill>
                  <a:schemeClr val="bg1"/>
                </a:solidFill>
                <a:latin typeface="Arial"/>
              </a:defRPr>
            </a:lvl4pPr>
            <a:lvl5pPr>
              <a:defRPr sz="1000" b="1" i="0" cap="all">
                <a:solidFill>
                  <a:schemeClr val="bg1"/>
                </a:solidFill>
                <a:latin typeface="Arial"/>
              </a:defRPr>
            </a:lvl5pPr>
          </a:lstStyle>
          <a:p>
            <a:pPr lvl="0"/>
            <a:r>
              <a:rPr lang="en-US" dirty="0" smtClean="0"/>
              <a:t>1</a:t>
            </a:r>
            <a:endParaRPr lang="en-US" dirty="0"/>
          </a:p>
        </p:txBody>
      </p:sp>
      <p:sp>
        <p:nvSpPr>
          <p:cNvPr id="24" name="TextBox 23"/>
          <p:cNvSpPr txBox="1"/>
          <p:nvPr userDrawn="1"/>
        </p:nvSpPr>
        <p:spPr>
          <a:xfrm>
            <a:off x="7664094" y="6413884"/>
            <a:ext cx="1251306" cy="228600"/>
          </a:xfrm>
          <a:prstGeom prst="rect">
            <a:avLst/>
          </a:prstGeom>
          <a:ln>
            <a:noFill/>
          </a:ln>
        </p:spPr>
        <p:txBody>
          <a:bodyPr vert="horz" wrap="square" lIns="91440" tIns="45720" rIns="91440" bIns="45720" rtlCol="0" anchor="t" anchorCtr="0">
            <a:normAutofit/>
          </a:bodyPr>
          <a:lstStyle/>
          <a:p>
            <a:pPr>
              <a:defRPr/>
            </a:pPr>
            <a:r>
              <a:rPr lang="en-US" sz="700" dirty="0" smtClean="0">
                <a:solidFill>
                  <a:prstClr val="white"/>
                </a:solidFill>
                <a:latin typeface="Arial"/>
              </a:rPr>
              <a:t>© 2016 The College Board</a:t>
            </a:r>
          </a:p>
          <a:p>
            <a:endParaRPr lang="en-US" sz="1400" dirty="0" smtClean="0">
              <a:solidFill>
                <a:prstClr val="black">
                  <a:lumMod val="85000"/>
                  <a:lumOff val="15000"/>
                </a:prstClr>
              </a:solidFill>
            </a:endParaRPr>
          </a:p>
        </p:txBody>
      </p:sp>
      <p:pic>
        <p:nvPicPr>
          <p:cNvPr id="25" name="Picture 24" descr="collegeboard_logo_K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10441" y="6092326"/>
            <a:ext cx="1703674" cy="292101"/>
          </a:xfrm>
          <a:prstGeom prst="rect">
            <a:avLst/>
          </a:prstGeom>
        </p:spPr>
      </p:pic>
      <p:pic>
        <p:nvPicPr>
          <p:cNvPr id="26" name="Picture 25" descr="SAT_K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72044" y="277680"/>
            <a:ext cx="1011326" cy="387706"/>
          </a:xfrm>
          <a:prstGeom prst="rect">
            <a:avLst/>
          </a:prstGeom>
        </p:spPr>
      </p:pic>
      <p:pic>
        <p:nvPicPr>
          <p:cNvPr id="17" name="Picture 16" descr="Dots.png"/>
          <p:cNvPicPr>
            <a:picLocks noChangeAspect="1"/>
          </p:cNvPicPr>
          <p:nvPr userDrawn="1"/>
        </p:nvPicPr>
        <p:blipFill rotWithShape="1">
          <a:blip r:embed="rId4" cstate="screen">
            <a:alphaModFix amt="31000"/>
            <a:extLst>
              <a:ext uri="{28A0092B-C50C-407E-A947-70E740481C1C}">
                <a14:useLocalDpi xmlns:a14="http://schemas.microsoft.com/office/drawing/2010/main"/>
              </a:ext>
            </a:extLst>
          </a:blip>
          <a:srcRect l="5560"/>
          <a:stretch/>
        </p:blipFill>
        <p:spPr>
          <a:xfrm>
            <a:off x="-9769" y="0"/>
            <a:ext cx="431394" cy="6858000"/>
          </a:xfrm>
          <a:prstGeom prst="rect">
            <a:avLst/>
          </a:prstGeom>
        </p:spPr>
      </p:pic>
    </p:spTree>
    <p:extLst>
      <p:ext uri="{BB962C8B-B14F-4D97-AF65-F5344CB8AC3E}">
        <p14:creationId xmlns:p14="http://schemas.microsoft.com/office/powerpoint/2010/main" val="775324628"/>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ContentSubtitle">
    <p:spTree>
      <p:nvGrpSpPr>
        <p:cNvPr id="1" name=""/>
        <p:cNvGrpSpPr/>
        <p:nvPr/>
      </p:nvGrpSpPr>
      <p:grpSpPr>
        <a:xfrm>
          <a:off x="0" y="0"/>
          <a:ext cx="0" cy="0"/>
          <a:chOff x="0" y="0"/>
          <a:chExt cx="0" cy="0"/>
        </a:xfrm>
      </p:grpSpPr>
      <p:sp>
        <p:nvSpPr>
          <p:cNvPr id="17" name="TextBox 16"/>
          <p:cNvSpPr txBox="1"/>
          <p:nvPr userDrawn="1"/>
        </p:nvSpPr>
        <p:spPr>
          <a:xfrm>
            <a:off x="-1562485" y="3024909"/>
            <a:ext cx="914400" cy="914400"/>
          </a:xfrm>
          <a:prstGeom prst="rect">
            <a:avLst/>
          </a:prstGeom>
          <a:ln>
            <a:noFill/>
          </a:ln>
        </p:spPr>
        <p:txBody>
          <a:bodyPr vert="horz" wrap="none" lIns="91440" tIns="45720" rIns="91440" bIns="45720" rtlCol="0" anchor="t" anchorCtr="0">
            <a:normAutofit/>
          </a:bodyPr>
          <a:lstStyle/>
          <a:p>
            <a:endParaRPr lang="en-US" sz="1400" dirty="0" smtClean="0">
              <a:solidFill>
                <a:prstClr val="black">
                  <a:lumMod val="85000"/>
                  <a:lumOff val="15000"/>
                </a:prstClr>
              </a:solidFill>
            </a:endParaRPr>
          </a:p>
        </p:txBody>
      </p:sp>
      <p:sp>
        <p:nvSpPr>
          <p:cNvPr id="19" name="Content Placeholder 3"/>
          <p:cNvSpPr>
            <a:spLocks noGrp="1"/>
          </p:cNvSpPr>
          <p:nvPr>
            <p:ph sz="half" idx="2"/>
          </p:nvPr>
        </p:nvSpPr>
        <p:spPr>
          <a:xfrm>
            <a:off x="603169" y="2387600"/>
            <a:ext cx="7766131" cy="3644383"/>
          </a:xfrm>
          <a:prstGeom prst="rect">
            <a:avLst/>
          </a:prstGeom>
        </p:spPr>
        <p:txBody>
          <a:bodyPr>
            <a:normAutofit/>
          </a:bodyPr>
          <a:lstStyle>
            <a:lvl1pPr marL="285750" indent="-285750">
              <a:spcBef>
                <a:spcPts val="1600"/>
              </a:spcBef>
              <a:buClr>
                <a:srgbClr val="0065A4"/>
              </a:buClr>
              <a:buSzPct val="80000"/>
              <a:buFont typeface="Lucida Grande"/>
              <a:buChar char="►"/>
              <a:defRPr sz="1600">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extBox 20"/>
          <p:cNvSpPr txBox="1"/>
          <p:nvPr userDrawn="1"/>
        </p:nvSpPr>
        <p:spPr>
          <a:xfrm>
            <a:off x="7664094" y="6413884"/>
            <a:ext cx="1251306" cy="228600"/>
          </a:xfrm>
          <a:prstGeom prst="rect">
            <a:avLst/>
          </a:prstGeom>
          <a:ln>
            <a:noFill/>
          </a:ln>
        </p:spPr>
        <p:txBody>
          <a:bodyPr vert="horz" wrap="square" lIns="91440" tIns="45720" rIns="91440" bIns="45720" rtlCol="0" anchor="t" anchorCtr="0">
            <a:normAutofit/>
          </a:bodyPr>
          <a:lstStyle/>
          <a:p>
            <a:pPr>
              <a:defRPr/>
            </a:pPr>
            <a:r>
              <a:rPr lang="en-US" sz="700" dirty="0" smtClean="0">
                <a:solidFill>
                  <a:prstClr val="white">
                    <a:lumMod val="50000"/>
                  </a:prstClr>
                </a:solidFill>
                <a:latin typeface="Arial"/>
              </a:rPr>
              <a:t>© 2016 The College Board</a:t>
            </a:r>
          </a:p>
          <a:p>
            <a:endParaRPr lang="en-US" sz="1400" dirty="0" smtClean="0">
              <a:solidFill>
                <a:prstClr val="white">
                  <a:lumMod val="50000"/>
                </a:prstClr>
              </a:solidFill>
            </a:endParaRPr>
          </a:p>
        </p:txBody>
      </p:sp>
      <p:pic>
        <p:nvPicPr>
          <p:cNvPr id="22" name="Picture 21" descr="cbnew_blue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78136" y="6099984"/>
            <a:ext cx="1765298" cy="313900"/>
          </a:xfrm>
          <a:prstGeom prst="rect">
            <a:avLst/>
          </a:prstGeom>
        </p:spPr>
      </p:pic>
      <p:pic>
        <p:nvPicPr>
          <p:cNvPr id="23" name="Picture 22" descr="SAT_blu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78394" y="277680"/>
            <a:ext cx="996696" cy="380390"/>
          </a:xfrm>
          <a:prstGeom prst="rect">
            <a:avLst/>
          </a:prstGeom>
        </p:spPr>
      </p:pic>
      <p:sp>
        <p:nvSpPr>
          <p:cNvPr id="4" name="Text Placeholder 3"/>
          <p:cNvSpPr>
            <a:spLocks noGrp="1"/>
          </p:cNvSpPr>
          <p:nvPr>
            <p:ph type="body" sz="quarter" idx="10"/>
          </p:nvPr>
        </p:nvSpPr>
        <p:spPr>
          <a:xfrm>
            <a:off x="603250" y="1663700"/>
            <a:ext cx="7766050" cy="558800"/>
          </a:xfrm>
          <a:prstGeom prst="rect">
            <a:avLst/>
          </a:prstGeom>
        </p:spPr>
        <p:txBody>
          <a:bodyPr vert="horz" anchor="ctr" anchorCtr="0"/>
          <a:lstStyle>
            <a:lvl1pPr marL="0" indent="0">
              <a:buFontTx/>
              <a:buNone/>
              <a:defRPr sz="2100">
                <a:solidFill>
                  <a:srgbClr val="FF9012"/>
                </a:solidFill>
                <a:latin typeface="Arial"/>
                <a:cs typeface="Aria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18" name="Slide Number Placeholder 6"/>
          <p:cNvSpPr>
            <a:spLocks noGrp="1"/>
          </p:cNvSpPr>
          <p:nvPr>
            <p:ph type="sldNum" sz="quarter" idx="12"/>
          </p:nvPr>
        </p:nvSpPr>
        <p:spPr>
          <a:xfrm>
            <a:off x="603168" y="6180521"/>
            <a:ext cx="2133600" cy="365125"/>
          </a:xfrm>
          <a:prstGeom prst="rect">
            <a:avLst/>
          </a:prstGeom>
        </p:spPr>
        <p:txBody>
          <a:bodyPr/>
          <a:lstStyle>
            <a:lvl1pPr>
              <a:defRPr sz="1200">
                <a:solidFill>
                  <a:srgbClr val="0065A4"/>
                </a:solidFill>
                <a:latin typeface="Arial"/>
              </a:defRPr>
            </a:lvl1pPr>
          </a:lstStyle>
          <a:p>
            <a:fld id="{DF625FB1-CAA2-1745-BF48-B99B069FDFDF}" type="slidenum">
              <a:rPr lang="en-US" smtClean="0"/>
              <a:pPr/>
              <a:t>‹#›</a:t>
            </a:fld>
            <a:endParaRPr lang="en-US" dirty="0"/>
          </a:p>
        </p:txBody>
      </p:sp>
      <p:sp>
        <p:nvSpPr>
          <p:cNvPr id="16" name="Title 1"/>
          <p:cNvSpPr>
            <a:spLocks noGrp="1"/>
          </p:cNvSpPr>
          <p:nvPr>
            <p:ph type="title" hasCustomPrompt="1"/>
          </p:nvPr>
        </p:nvSpPr>
        <p:spPr>
          <a:xfrm>
            <a:off x="603168" y="277680"/>
            <a:ext cx="7766132" cy="1352413"/>
          </a:xfrm>
          <a:prstGeom prst="rect">
            <a:avLst/>
          </a:prstGeom>
          <a:ln>
            <a:noFill/>
          </a:ln>
        </p:spPr>
        <p:txBody>
          <a:bodyPr bIns="182880" anchor="b" anchorCtr="0">
            <a:normAutofit/>
          </a:bodyPr>
          <a:lstStyle>
            <a:lvl1pPr algn="l">
              <a:defRPr sz="3200" b="1">
                <a:solidFill>
                  <a:srgbClr val="0065A4"/>
                </a:solidFill>
                <a:latin typeface="Arial"/>
                <a:cs typeface="Arial"/>
              </a:defRPr>
            </a:lvl1pPr>
          </a:lstStyle>
          <a:p>
            <a:r>
              <a:rPr lang="en-US" dirty="0" smtClean="0"/>
              <a:t>Header</a:t>
            </a:r>
            <a:endParaRPr lang="en-US" dirty="0"/>
          </a:p>
        </p:txBody>
      </p:sp>
      <p:pic>
        <p:nvPicPr>
          <p:cNvPr id="13" name="Picture 12" descr="GrayDots.png"/>
          <p:cNvPicPr>
            <a:picLocks noChangeAspect="1"/>
          </p:cNvPicPr>
          <p:nvPr userDrawn="1"/>
        </p:nvPicPr>
        <p:blipFill rotWithShape="1">
          <a:blip r:embed="rId4" cstate="screen">
            <a:alphaModFix amt="80000"/>
            <a:extLst>
              <a:ext uri="{28A0092B-C50C-407E-A947-70E740481C1C}">
                <a14:useLocalDpi xmlns:a14="http://schemas.microsoft.com/office/drawing/2010/main"/>
              </a:ext>
            </a:extLst>
          </a:blip>
          <a:srcRect l="7360"/>
          <a:stretch/>
        </p:blipFill>
        <p:spPr>
          <a:xfrm>
            <a:off x="21981" y="0"/>
            <a:ext cx="399644" cy="6858000"/>
          </a:xfrm>
          <a:prstGeom prst="rect">
            <a:avLst/>
          </a:prstGeom>
        </p:spPr>
      </p:pic>
    </p:spTree>
    <p:extLst>
      <p:ext uri="{BB962C8B-B14F-4D97-AF65-F5344CB8AC3E}">
        <p14:creationId xmlns:p14="http://schemas.microsoft.com/office/powerpoint/2010/main" val="2392247031"/>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SubtitleTwoLines">
    <p:spTree>
      <p:nvGrpSpPr>
        <p:cNvPr id="1" name=""/>
        <p:cNvGrpSpPr/>
        <p:nvPr/>
      </p:nvGrpSpPr>
      <p:grpSpPr>
        <a:xfrm>
          <a:off x="0" y="0"/>
          <a:ext cx="0" cy="0"/>
          <a:chOff x="0" y="0"/>
          <a:chExt cx="0" cy="0"/>
        </a:xfrm>
      </p:grpSpPr>
      <p:sp>
        <p:nvSpPr>
          <p:cNvPr id="17" name="TextBox 16"/>
          <p:cNvSpPr txBox="1"/>
          <p:nvPr userDrawn="1"/>
        </p:nvSpPr>
        <p:spPr>
          <a:xfrm>
            <a:off x="-1562485" y="3024909"/>
            <a:ext cx="914400" cy="914400"/>
          </a:xfrm>
          <a:prstGeom prst="rect">
            <a:avLst/>
          </a:prstGeom>
          <a:ln>
            <a:noFill/>
          </a:ln>
        </p:spPr>
        <p:txBody>
          <a:bodyPr vert="horz" wrap="none" lIns="91440" tIns="45720" rIns="91440" bIns="45720" rtlCol="0" anchor="t" anchorCtr="0">
            <a:normAutofit/>
          </a:bodyPr>
          <a:lstStyle/>
          <a:p>
            <a:endParaRPr lang="en-US" sz="1400" dirty="0" smtClean="0">
              <a:solidFill>
                <a:prstClr val="black">
                  <a:lumMod val="85000"/>
                  <a:lumOff val="15000"/>
                </a:prstClr>
              </a:solidFill>
            </a:endParaRPr>
          </a:p>
        </p:txBody>
      </p:sp>
      <p:sp>
        <p:nvSpPr>
          <p:cNvPr id="19" name="Content Placeholder 3"/>
          <p:cNvSpPr>
            <a:spLocks noGrp="1"/>
          </p:cNvSpPr>
          <p:nvPr>
            <p:ph sz="half" idx="2"/>
          </p:nvPr>
        </p:nvSpPr>
        <p:spPr>
          <a:xfrm>
            <a:off x="603169" y="2628900"/>
            <a:ext cx="7766131" cy="3403083"/>
          </a:xfrm>
          <a:prstGeom prst="rect">
            <a:avLst/>
          </a:prstGeom>
        </p:spPr>
        <p:txBody>
          <a:bodyPr>
            <a:normAutofit/>
          </a:bodyPr>
          <a:lstStyle>
            <a:lvl1pPr marL="285750" indent="-285750">
              <a:spcBef>
                <a:spcPts val="1600"/>
              </a:spcBef>
              <a:buClr>
                <a:srgbClr val="0065A4"/>
              </a:buClr>
              <a:buSzPct val="80000"/>
              <a:buFont typeface="Lucida Grande"/>
              <a:buChar char="►"/>
              <a:defRPr sz="1600">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extBox 20"/>
          <p:cNvSpPr txBox="1"/>
          <p:nvPr userDrawn="1"/>
        </p:nvSpPr>
        <p:spPr>
          <a:xfrm>
            <a:off x="7664094" y="6413884"/>
            <a:ext cx="1251306" cy="228600"/>
          </a:xfrm>
          <a:prstGeom prst="rect">
            <a:avLst/>
          </a:prstGeom>
          <a:ln>
            <a:noFill/>
          </a:ln>
        </p:spPr>
        <p:txBody>
          <a:bodyPr vert="horz" wrap="square" lIns="91440" tIns="45720" rIns="91440" bIns="45720" rtlCol="0" anchor="t" anchorCtr="0">
            <a:normAutofit/>
          </a:bodyPr>
          <a:lstStyle/>
          <a:p>
            <a:pPr>
              <a:defRPr/>
            </a:pPr>
            <a:r>
              <a:rPr lang="en-US" sz="700" dirty="0" smtClean="0">
                <a:solidFill>
                  <a:prstClr val="white">
                    <a:lumMod val="50000"/>
                  </a:prstClr>
                </a:solidFill>
                <a:latin typeface="Arial"/>
              </a:rPr>
              <a:t>© 2016 The College Board</a:t>
            </a:r>
          </a:p>
          <a:p>
            <a:endParaRPr lang="en-US" sz="1400" dirty="0" smtClean="0">
              <a:solidFill>
                <a:prstClr val="white">
                  <a:lumMod val="50000"/>
                </a:prstClr>
              </a:solidFill>
            </a:endParaRPr>
          </a:p>
        </p:txBody>
      </p:sp>
      <p:pic>
        <p:nvPicPr>
          <p:cNvPr id="22" name="Picture 21" descr="cbnew_blue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78136" y="6099984"/>
            <a:ext cx="1765298" cy="313900"/>
          </a:xfrm>
          <a:prstGeom prst="rect">
            <a:avLst/>
          </a:prstGeom>
        </p:spPr>
      </p:pic>
      <p:pic>
        <p:nvPicPr>
          <p:cNvPr id="23" name="Picture 22" descr="SAT_blu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78394" y="277680"/>
            <a:ext cx="996696" cy="380390"/>
          </a:xfrm>
          <a:prstGeom prst="rect">
            <a:avLst/>
          </a:prstGeom>
        </p:spPr>
      </p:pic>
      <p:sp>
        <p:nvSpPr>
          <p:cNvPr id="4" name="Text Placeholder 3"/>
          <p:cNvSpPr>
            <a:spLocks noGrp="1"/>
          </p:cNvSpPr>
          <p:nvPr>
            <p:ph type="body" sz="quarter" idx="10"/>
          </p:nvPr>
        </p:nvSpPr>
        <p:spPr>
          <a:xfrm>
            <a:off x="603250" y="1624624"/>
            <a:ext cx="7766050" cy="825500"/>
          </a:xfrm>
          <a:prstGeom prst="rect">
            <a:avLst/>
          </a:prstGeom>
        </p:spPr>
        <p:txBody>
          <a:bodyPr vert="horz" anchor="ctr" anchorCtr="0"/>
          <a:lstStyle>
            <a:lvl1pPr marL="0" indent="0">
              <a:buFontTx/>
              <a:buNone/>
              <a:defRPr sz="2100">
                <a:solidFill>
                  <a:srgbClr val="FF9012"/>
                </a:solidFill>
                <a:latin typeface="Arial"/>
                <a:cs typeface="Aria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a:p>
            <a:pPr lvl="0"/>
            <a:r>
              <a:rPr lang="en-US" dirty="0" smtClean="0"/>
              <a:t>2 lines</a:t>
            </a:r>
            <a:endParaRPr lang="en-US" dirty="0"/>
          </a:p>
        </p:txBody>
      </p:sp>
      <p:sp>
        <p:nvSpPr>
          <p:cNvPr id="12" name="Slide Number Placeholder 6"/>
          <p:cNvSpPr>
            <a:spLocks noGrp="1"/>
          </p:cNvSpPr>
          <p:nvPr>
            <p:ph type="sldNum" sz="quarter" idx="12"/>
          </p:nvPr>
        </p:nvSpPr>
        <p:spPr>
          <a:xfrm>
            <a:off x="603168" y="6180521"/>
            <a:ext cx="2133600" cy="365125"/>
          </a:xfrm>
          <a:prstGeom prst="rect">
            <a:avLst/>
          </a:prstGeom>
        </p:spPr>
        <p:txBody>
          <a:bodyPr/>
          <a:lstStyle>
            <a:lvl1pPr>
              <a:defRPr sz="1200">
                <a:solidFill>
                  <a:srgbClr val="0065A4"/>
                </a:solidFill>
                <a:latin typeface="Arial"/>
              </a:defRPr>
            </a:lvl1pPr>
          </a:lstStyle>
          <a:p>
            <a:fld id="{DF625FB1-CAA2-1745-BF48-B99B069FDFDF}" type="slidenum">
              <a:rPr lang="en-US" smtClean="0"/>
              <a:pPr/>
              <a:t>‹#›</a:t>
            </a:fld>
            <a:endParaRPr lang="en-US" dirty="0"/>
          </a:p>
        </p:txBody>
      </p:sp>
      <p:sp>
        <p:nvSpPr>
          <p:cNvPr id="18" name="Title 1"/>
          <p:cNvSpPr>
            <a:spLocks noGrp="1"/>
          </p:cNvSpPr>
          <p:nvPr>
            <p:ph type="title" hasCustomPrompt="1"/>
          </p:nvPr>
        </p:nvSpPr>
        <p:spPr>
          <a:xfrm>
            <a:off x="603168" y="277680"/>
            <a:ext cx="7766132" cy="1352413"/>
          </a:xfrm>
          <a:prstGeom prst="rect">
            <a:avLst/>
          </a:prstGeom>
          <a:ln>
            <a:noFill/>
          </a:ln>
        </p:spPr>
        <p:txBody>
          <a:bodyPr bIns="182880" anchor="b" anchorCtr="0">
            <a:normAutofit/>
          </a:bodyPr>
          <a:lstStyle>
            <a:lvl1pPr algn="l">
              <a:defRPr sz="3200" b="1">
                <a:solidFill>
                  <a:srgbClr val="0065A4"/>
                </a:solidFill>
                <a:latin typeface="Arial"/>
                <a:cs typeface="Arial"/>
              </a:defRPr>
            </a:lvl1pPr>
          </a:lstStyle>
          <a:p>
            <a:r>
              <a:rPr lang="en-US" dirty="0" smtClean="0"/>
              <a:t>Header</a:t>
            </a:r>
            <a:endParaRPr lang="en-US" dirty="0"/>
          </a:p>
        </p:txBody>
      </p:sp>
      <p:pic>
        <p:nvPicPr>
          <p:cNvPr id="14" name="Picture 13" descr="GrayDots.png"/>
          <p:cNvPicPr>
            <a:picLocks noChangeAspect="1"/>
          </p:cNvPicPr>
          <p:nvPr userDrawn="1"/>
        </p:nvPicPr>
        <p:blipFill rotWithShape="1">
          <a:blip r:embed="rId4" cstate="screen">
            <a:alphaModFix amt="80000"/>
            <a:extLst>
              <a:ext uri="{28A0092B-C50C-407E-A947-70E740481C1C}">
                <a14:useLocalDpi xmlns:a14="http://schemas.microsoft.com/office/drawing/2010/main"/>
              </a:ext>
            </a:extLst>
          </a:blip>
          <a:srcRect l="7360"/>
          <a:stretch/>
        </p:blipFill>
        <p:spPr>
          <a:xfrm>
            <a:off x="21981" y="0"/>
            <a:ext cx="399644" cy="6858000"/>
          </a:xfrm>
          <a:prstGeom prst="rect">
            <a:avLst/>
          </a:prstGeom>
        </p:spPr>
      </p:pic>
    </p:spTree>
    <p:extLst>
      <p:ext uri="{BB962C8B-B14F-4D97-AF65-F5344CB8AC3E}">
        <p14:creationId xmlns:p14="http://schemas.microsoft.com/office/powerpoint/2010/main" val="4100691462"/>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2Columns">
    <p:spTree>
      <p:nvGrpSpPr>
        <p:cNvPr id="1" name=""/>
        <p:cNvGrpSpPr/>
        <p:nvPr/>
      </p:nvGrpSpPr>
      <p:grpSpPr>
        <a:xfrm>
          <a:off x="0" y="0"/>
          <a:ext cx="0" cy="0"/>
          <a:chOff x="0" y="0"/>
          <a:chExt cx="0" cy="0"/>
        </a:xfrm>
      </p:grpSpPr>
      <p:sp>
        <p:nvSpPr>
          <p:cNvPr id="19" name="Content Placeholder 3"/>
          <p:cNvSpPr>
            <a:spLocks noGrp="1"/>
          </p:cNvSpPr>
          <p:nvPr>
            <p:ph sz="half" idx="2"/>
          </p:nvPr>
        </p:nvSpPr>
        <p:spPr>
          <a:xfrm>
            <a:off x="4584700" y="1939568"/>
            <a:ext cx="3784600" cy="4092415"/>
          </a:xfrm>
          <a:prstGeom prst="rect">
            <a:avLst/>
          </a:prstGeom>
        </p:spPr>
        <p:txBody>
          <a:bodyPr>
            <a:normAutofit/>
          </a:bodyPr>
          <a:lstStyle>
            <a:lvl1pPr marL="285750" indent="-285750">
              <a:spcBef>
                <a:spcPts val="1600"/>
              </a:spcBef>
              <a:buClr>
                <a:srgbClr val="0065A4"/>
              </a:buClr>
              <a:buSzPct val="80000"/>
              <a:buFont typeface="Lucida Grande"/>
              <a:buChar char="►"/>
              <a:defRPr sz="1600">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extBox 20"/>
          <p:cNvSpPr txBox="1"/>
          <p:nvPr userDrawn="1"/>
        </p:nvSpPr>
        <p:spPr>
          <a:xfrm>
            <a:off x="7664094" y="6413884"/>
            <a:ext cx="1251306" cy="228600"/>
          </a:xfrm>
          <a:prstGeom prst="rect">
            <a:avLst/>
          </a:prstGeom>
          <a:ln>
            <a:noFill/>
          </a:ln>
        </p:spPr>
        <p:txBody>
          <a:bodyPr vert="horz" wrap="square" lIns="91440" tIns="45720" rIns="91440" bIns="45720" rtlCol="0" anchor="t" anchorCtr="0">
            <a:normAutofit/>
          </a:bodyPr>
          <a:lstStyle/>
          <a:p>
            <a:pPr>
              <a:defRPr/>
            </a:pPr>
            <a:r>
              <a:rPr lang="en-US" sz="700" dirty="0" smtClean="0">
                <a:solidFill>
                  <a:prstClr val="white">
                    <a:lumMod val="50000"/>
                  </a:prstClr>
                </a:solidFill>
                <a:latin typeface="Arial"/>
              </a:rPr>
              <a:t>© 2016 The College Board</a:t>
            </a:r>
          </a:p>
          <a:p>
            <a:endParaRPr lang="en-US" sz="1400" dirty="0" smtClean="0">
              <a:solidFill>
                <a:prstClr val="white">
                  <a:lumMod val="50000"/>
                </a:prstClr>
              </a:solidFill>
            </a:endParaRPr>
          </a:p>
        </p:txBody>
      </p:sp>
      <p:pic>
        <p:nvPicPr>
          <p:cNvPr id="22" name="Picture 21" descr="cbnew_blue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78136" y="6099984"/>
            <a:ext cx="1765298" cy="313900"/>
          </a:xfrm>
          <a:prstGeom prst="rect">
            <a:avLst/>
          </a:prstGeom>
        </p:spPr>
      </p:pic>
      <p:pic>
        <p:nvPicPr>
          <p:cNvPr id="23" name="Picture 22" descr="SAT_blu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78394" y="277680"/>
            <a:ext cx="996696" cy="380390"/>
          </a:xfrm>
          <a:prstGeom prst="rect">
            <a:avLst/>
          </a:prstGeom>
        </p:spPr>
      </p:pic>
      <p:sp>
        <p:nvSpPr>
          <p:cNvPr id="10" name="Content Placeholder 3"/>
          <p:cNvSpPr>
            <a:spLocks noGrp="1"/>
          </p:cNvSpPr>
          <p:nvPr>
            <p:ph sz="half" idx="10"/>
          </p:nvPr>
        </p:nvSpPr>
        <p:spPr>
          <a:xfrm>
            <a:off x="603168" y="1939568"/>
            <a:ext cx="3791032" cy="4092415"/>
          </a:xfrm>
          <a:prstGeom prst="rect">
            <a:avLst/>
          </a:prstGeom>
        </p:spPr>
        <p:txBody>
          <a:bodyPr>
            <a:normAutofit/>
          </a:bodyPr>
          <a:lstStyle>
            <a:lvl1pPr marL="285750" indent="-285750">
              <a:spcBef>
                <a:spcPts val="1600"/>
              </a:spcBef>
              <a:buClr>
                <a:srgbClr val="0065A4"/>
              </a:buClr>
              <a:buSzPct val="80000"/>
              <a:buFont typeface="Lucida Grande"/>
              <a:buChar char="►"/>
              <a:defRPr sz="1600">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Slide Number Placeholder 6"/>
          <p:cNvSpPr>
            <a:spLocks noGrp="1"/>
          </p:cNvSpPr>
          <p:nvPr>
            <p:ph type="sldNum" sz="quarter" idx="12"/>
          </p:nvPr>
        </p:nvSpPr>
        <p:spPr>
          <a:xfrm>
            <a:off x="603168" y="6180521"/>
            <a:ext cx="2133600" cy="365125"/>
          </a:xfrm>
          <a:prstGeom prst="rect">
            <a:avLst/>
          </a:prstGeom>
        </p:spPr>
        <p:txBody>
          <a:bodyPr/>
          <a:lstStyle>
            <a:lvl1pPr>
              <a:defRPr sz="1200">
                <a:solidFill>
                  <a:srgbClr val="0065A4"/>
                </a:solidFill>
                <a:latin typeface="Arial"/>
              </a:defRPr>
            </a:lvl1pPr>
          </a:lstStyle>
          <a:p>
            <a:fld id="{DF625FB1-CAA2-1745-BF48-B99B069FDFDF}" type="slidenum">
              <a:rPr lang="en-US" smtClean="0"/>
              <a:pPr/>
              <a:t>‹#›</a:t>
            </a:fld>
            <a:endParaRPr lang="en-US" dirty="0"/>
          </a:p>
        </p:txBody>
      </p:sp>
      <p:sp>
        <p:nvSpPr>
          <p:cNvPr id="12" name="Title 1"/>
          <p:cNvSpPr>
            <a:spLocks noGrp="1"/>
          </p:cNvSpPr>
          <p:nvPr>
            <p:ph type="title" hasCustomPrompt="1"/>
          </p:nvPr>
        </p:nvSpPr>
        <p:spPr>
          <a:xfrm>
            <a:off x="603168" y="277680"/>
            <a:ext cx="7766132" cy="1352413"/>
          </a:xfrm>
          <a:prstGeom prst="rect">
            <a:avLst/>
          </a:prstGeom>
          <a:ln>
            <a:noFill/>
          </a:ln>
        </p:spPr>
        <p:txBody>
          <a:bodyPr bIns="182880" anchor="b" anchorCtr="0">
            <a:normAutofit/>
          </a:bodyPr>
          <a:lstStyle>
            <a:lvl1pPr algn="l">
              <a:defRPr sz="3200" b="1">
                <a:solidFill>
                  <a:srgbClr val="0065A4"/>
                </a:solidFill>
                <a:latin typeface="Arial"/>
                <a:cs typeface="Arial"/>
              </a:defRPr>
            </a:lvl1pPr>
          </a:lstStyle>
          <a:p>
            <a:r>
              <a:rPr lang="en-US" dirty="0" smtClean="0"/>
              <a:t>Header</a:t>
            </a:r>
            <a:endParaRPr lang="en-US" dirty="0"/>
          </a:p>
        </p:txBody>
      </p:sp>
      <p:pic>
        <p:nvPicPr>
          <p:cNvPr id="15" name="Picture 14" descr="GrayDots.png"/>
          <p:cNvPicPr>
            <a:picLocks noChangeAspect="1"/>
          </p:cNvPicPr>
          <p:nvPr userDrawn="1"/>
        </p:nvPicPr>
        <p:blipFill rotWithShape="1">
          <a:blip r:embed="rId4" cstate="screen">
            <a:alphaModFix amt="80000"/>
            <a:extLst>
              <a:ext uri="{28A0092B-C50C-407E-A947-70E740481C1C}">
                <a14:useLocalDpi xmlns:a14="http://schemas.microsoft.com/office/drawing/2010/main"/>
              </a:ext>
            </a:extLst>
          </a:blip>
          <a:srcRect l="7360"/>
          <a:stretch/>
        </p:blipFill>
        <p:spPr>
          <a:xfrm>
            <a:off x="21981" y="0"/>
            <a:ext cx="399644" cy="6858000"/>
          </a:xfrm>
          <a:prstGeom prst="rect">
            <a:avLst/>
          </a:prstGeom>
        </p:spPr>
      </p:pic>
    </p:spTree>
    <p:extLst>
      <p:ext uri="{BB962C8B-B14F-4D97-AF65-F5344CB8AC3E}">
        <p14:creationId xmlns:p14="http://schemas.microsoft.com/office/powerpoint/2010/main" val="2091655140"/>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2ColumnSubtitle">
    <p:spTree>
      <p:nvGrpSpPr>
        <p:cNvPr id="1" name=""/>
        <p:cNvGrpSpPr/>
        <p:nvPr/>
      </p:nvGrpSpPr>
      <p:grpSpPr>
        <a:xfrm>
          <a:off x="0" y="0"/>
          <a:ext cx="0" cy="0"/>
          <a:chOff x="0" y="0"/>
          <a:chExt cx="0" cy="0"/>
        </a:xfrm>
      </p:grpSpPr>
      <p:sp>
        <p:nvSpPr>
          <p:cNvPr id="17" name="TextBox 16"/>
          <p:cNvSpPr txBox="1"/>
          <p:nvPr userDrawn="1"/>
        </p:nvSpPr>
        <p:spPr>
          <a:xfrm>
            <a:off x="-1562485" y="3024909"/>
            <a:ext cx="914400" cy="914400"/>
          </a:xfrm>
          <a:prstGeom prst="rect">
            <a:avLst/>
          </a:prstGeom>
          <a:ln>
            <a:noFill/>
          </a:ln>
        </p:spPr>
        <p:txBody>
          <a:bodyPr vert="horz" wrap="none" lIns="91440" tIns="45720" rIns="91440" bIns="45720" rtlCol="0" anchor="t" anchorCtr="0">
            <a:normAutofit/>
          </a:bodyPr>
          <a:lstStyle/>
          <a:p>
            <a:endParaRPr lang="en-US" sz="1400" dirty="0" smtClean="0">
              <a:solidFill>
                <a:prstClr val="black">
                  <a:lumMod val="85000"/>
                  <a:lumOff val="15000"/>
                </a:prstClr>
              </a:solidFill>
            </a:endParaRPr>
          </a:p>
        </p:txBody>
      </p:sp>
      <p:sp>
        <p:nvSpPr>
          <p:cNvPr id="21" name="TextBox 20"/>
          <p:cNvSpPr txBox="1"/>
          <p:nvPr userDrawn="1"/>
        </p:nvSpPr>
        <p:spPr>
          <a:xfrm>
            <a:off x="7664094" y="6413884"/>
            <a:ext cx="1251306" cy="228600"/>
          </a:xfrm>
          <a:prstGeom prst="rect">
            <a:avLst/>
          </a:prstGeom>
          <a:ln>
            <a:noFill/>
          </a:ln>
        </p:spPr>
        <p:txBody>
          <a:bodyPr vert="horz" wrap="square" lIns="91440" tIns="45720" rIns="91440" bIns="45720" rtlCol="0" anchor="t" anchorCtr="0">
            <a:normAutofit/>
          </a:bodyPr>
          <a:lstStyle/>
          <a:p>
            <a:pPr>
              <a:defRPr/>
            </a:pPr>
            <a:r>
              <a:rPr lang="en-US" sz="700" dirty="0" smtClean="0">
                <a:solidFill>
                  <a:prstClr val="white">
                    <a:lumMod val="50000"/>
                  </a:prstClr>
                </a:solidFill>
                <a:latin typeface="Arial"/>
              </a:rPr>
              <a:t>© 2016 The College Board</a:t>
            </a:r>
          </a:p>
          <a:p>
            <a:endParaRPr lang="en-US" sz="1400" dirty="0" smtClean="0">
              <a:solidFill>
                <a:prstClr val="white">
                  <a:lumMod val="50000"/>
                </a:prstClr>
              </a:solidFill>
            </a:endParaRPr>
          </a:p>
        </p:txBody>
      </p:sp>
      <p:pic>
        <p:nvPicPr>
          <p:cNvPr id="22" name="Picture 21" descr="cbnew_blue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78136" y="6099984"/>
            <a:ext cx="1765298" cy="313900"/>
          </a:xfrm>
          <a:prstGeom prst="rect">
            <a:avLst/>
          </a:prstGeom>
        </p:spPr>
      </p:pic>
      <p:pic>
        <p:nvPicPr>
          <p:cNvPr id="23" name="Picture 22" descr="SAT_blu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78394" y="277680"/>
            <a:ext cx="996696" cy="380390"/>
          </a:xfrm>
          <a:prstGeom prst="rect">
            <a:avLst/>
          </a:prstGeom>
        </p:spPr>
      </p:pic>
      <p:sp>
        <p:nvSpPr>
          <p:cNvPr id="4" name="Text Placeholder 3"/>
          <p:cNvSpPr>
            <a:spLocks noGrp="1"/>
          </p:cNvSpPr>
          <p:nvPr>
            <p:ph type="body" sz="quarter" idx="10"/>
          </p:nvPr>
        </p:nvSpPr>
        <p:spPr>
          <a:xfrm>
            <a:off x="603250" y="1663700"/>
            <a:ext cx="3790950" cy="558800"/>
          </a:xfrm>
          <a:prstGeom prst="rect">
            <a:avLst/>
          </a:prstGeom>
        </p:spPr>
        <p:txBody>
          <a:bodyPr vert="horz" anchor="ctr" anchorCtr="0"/>
          <a:lstStyle>
            <a:lvl1pPr marL="0" indent="0">
              <a:buFontTx/>
              <a:buNone/>
              <a:defRPr sz="2100">
                <a:solidFill>
                  <a:srgbClr val="FF9012"/>
                </a:solidFill>
                <a:latin typeface="Arial"/>
                <a:cs typeface="Aria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18" name="Slide Number Placeholder 6"/>
          <p:cNvSpPr>
            <a:spLocks noGrp="1"/>
          </p:cNvSpPr>
          <p:nvPr>
            <p:ph type="sldNum" sz="quarter" idx="12"/>
          </p:nvPr>
        </p:nvSpPr>
        <p:spPr>
          <a:xfrm>
            <a:off x="603168" y="6180521"/>
            <a:ext cx="2133600" cy="365125"/>
          </a:xfrm>
          <a:prstGeom prst="rect">
            <a:avLst/>
          </a:prstGeom>
        </p:spPr>
        <p:txBody>
          <a:bodyPr/>
          <a:lstStyle>
            <a:lvl1pPr>
              <a:defRPr sz="1200">
                <a:solidFill>
                  <a:srgbClr val="0065A4"/>
                </a:solidFill>
                <a:latin typeface="Arial"/>
              </a:defRPr>
            </a:lvl1pPr>
          </a:lstStyle>
          <a:p>
            <a:fld id="{DF625FB1-CAA2-1745-BF48-B99B069FDFDF}" type="slidenum">
              <a:rPr lang="en-US" smtClean="0"/>
              <a:pPr/>
              <a:t>‹#›</a:t>
            </a:fld>
            <a:endParaRPr lang="en-US" dirty="0"/>
          </a:p>
        </p:txBody>
      </p:sp>
      <p:sp>
        <p:nvSpPr>
          <p:cNvPr id="12" name="Text Placeholder 3"/>
          <p:cNvSpPr>
            <a:spLocks noGrp="1"/>
          </p:cNvSpPr>
          <p:nvPr>
            <p:ph type="body" sz="quarter" idx="14"/>
          </p:nvPr>
        </p:nvSpPr>
        <p:spPr>
          <a:xfrm>
            <a:off x="4584700" y="1663700"/>
            <a:ext cx="3803568" cy="558800"/>
          </a:xfrm>
          <a:prstGeom prst="rect">
            <a:avLst/>
          </a:prstGeom>
        </p:spPr>
        <p:txBody>
          <a:bodyPr vert="horz" anchor="ctr" anchorCtr="0"/>
          <a:lstStyle>
            <a:lvl1pPr marL="0" indent="0">
              <a:buFontTx/>
              <a:buNone/>
              <a:defRPr sz="2100">
                <a:solidFill>
                  <a:srgbClr val="FF9012"/>
                </a:solidFill>
                <a:latin typeface="Arial"/>
                <a:cs typeface="Aria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15" name="Content Placeholder 3"/>
          <p:cNvSpPr>
            <a:spLocks noGrp="1"/>
          </p:cNvSpPr>
          <p:nvPr>
            <p:ph sz="half" idx="2"/>
          </p:nvPr>
        </p:nvSpPr>
        <p:spPr>
          <a:xfrm>
            <a:off x="4584700" y="2387600"/>
            <a:ext cx="3784600" cy="3644383"/>
          </a:xfrm>
          <a:prstGeom prst="rect">
            <a:avLst/>
          </a:prstGeom>
        </p:spPr>
        <p:txBody>
          <a:bodyPr>
            <a:normAutofit/>
          </a:bodyPr>
          <a:lstStyle>
            <a:lvl1pPr marL="285750" indent="-285750">
              <a:spcBef>
                <a:spcPts val="1600"/>
              </a:spcBef>
              <a:buClr>
                <a:srgbClr val="0065A4"/>
              </a:buClr>
              <a:buSzPct val="80000"/>
              <a:buFont typeface="Lucida Grande"/>
              <a:buChar char="►"/>
              <a:defRPr sz="1600">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3"/>
          <p:cNvSpPr>
            <a:spLocks noGrp="1"/>
          </p:cNvSpPr>
          <p:nvPr>
            <p:ph sz="half" idx="15"/>
          </p:nvPr>
        </p:nvSpPr>
        <p:spPr>
          <a:xfrm>
            <a:off x="603168" y="2387600"/>
            <a:ext cx="3791032" cy="3644383"/>
          </a:xfrm>
          <a:prstGeom prst="rect">
            <a:avLst/>
          </a:prstGeom>
        </p:spPr>
        <p:txBody>
          <a:bodyPr>
            <a:normAutofit/>
          </a:bodyPr>
          <a:lstStyle>
            <a:lvl1pPr marL="285750" indent="-285750">
              <a:spcBef>
                <a:spcPts val="1600"/>
              </a:spcBef>
              <a:buClr>
                <a:srgbClr val="0065A4"/>
              </a:buClr>
              <a:buSzPct val="80000"/>
              <a:buFont typeface="Lucida Grande"/>
              <a:buChar char="►"/>
              <a:defRPr sz="1600">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5" name="Title 1"/>
          <p:cNvSpPr>
            <a:spLocks noGrp="1"/>
          </p:cNvSpPr>
          <p:nvPr>
            <p:ph type="title" hasCustomPrompt="1"/>
          </p:nvPr>
        </p:nvSpPr>
        <p:spPr>
          <a:xfrm>
            <a:off x="603168" y="277680"/>
            <a:ext cx="7766132" cy="1352413"/>
          </a:xfrm>
          <a:prstGeom prst="rect">
            <a:avLst/>
          </a:prstGeom>
          <a:ln>
            <a:noFill/>
          </a:ln>
        </p:spPr>
        <p:txBody>
          <a:bodyPr bIns="182880" anchor="b" anchorCtr="0">
            <a:normAutofit/>
          </a:bodyPr>
          <a:lstStyle>
            <a:lvl1pPr algn="l">
              <a:defRPr sz="3200" b="1">
                <a:solidFill>
                  <a:srgbClr val="0065A4"/>
                </a:solidFill>
                <a:latin typeface="Arial"/>
                <a:cs typeface="Arial"/>
              </a:defRPr>
            </a:lvl1pPr>
          </a:lstStyle>
          <a:p>
            <a:r>
              <a:rPr lang="en-US" dirty="0" smtClean="0"/>
              <a:t>Header</a:t>
            </a:r>
            <a:endParaRPr lang="en-US" dirty="0"/>
          </a:p>
        </p:txBody>
      </p:sp>
      <p:pic>
        <p:nvPicPr>
          <p:cNvPr id="19" name="Picture 18" descr="GrayDots.png"/>
          <p:cNvPicPr>
            <a:picLocks noChangeAspect="1"/>
          </p:cNvPicPr>
          <p:nvPr userDrawn="1"/>
        </p:nvPicPr>
        <p:blipFill rotWithShape="1">
          <a:blip r:embed="rId4" cstate="screen">
            <a:alphaModFix amt="80000"/>
            <a:extLst>
              <a:ext uri="{28A0092B-C50C-407E-A947-70E740481C1C}">
                <a14:useLocalDpi xmlns:a14="http://schemas.microsoft.com/office/drawing/2010/main"/>
              </a:ext>
            </a:extLst>
          </a:blip>
          <a:srcRect l="7360"/>
          <a:stretch/>
        </p:blipFill>
        <p:spPr>
          <a:xfrm>
            <a:off x="21981" y="0"/>
            <a:ext cx="399644" cy="6858000"/>
          </a:xfrm>
          <a:prstGeom prst="rect">
            <a:avLst/>
          </a:prstGeom>
        </p:spPr>
      </p:pic>
    </p:spTree>
    <p:extLst>
      <p:ext uri="{BB962C8B-B14F-4D97-AF65-F5344CB8AC3E}">
        <p14:creationId xmlns:p14="http://schemas.microsoft.com/office/powerpoint/2010/main" val="365104683"/>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WithPicture">
    <p:spTree>
      <p:nvGrpSpPr>
        <p:cNvPr id="1" name=""/>
        <p:cNvGrpSpPr/>
        <p:nvPr/>
      </p:nvGrpSpPr>
      <p:grpSpPr>
        <a:xfrm>
          <a:off x="0" y="0"/>
          <a:ext cx="0" cy="0"/>
          <a:chOff x="0" y="0"/>
          <a:chExt cx="0" cy="0"/>
        </a:xfrm>
      </p:grpSpPr>
      <p:sp>
        <p:nvSpPr>
          <p:cNvPr id="17" name="TextBox 16"/>
          <p:cNvSpPr txBox="1"/>
          <p:nvPr userDrawn="1"/>
        </p:nvSpPr>
        <p:spPr>
          <a:xfrm>
            <a:off x="-1562485" y="3024909"/>
            <a:ext cx="914400" cy="914400"/>
          </a:xfrm>
          <a:prstGeom prst="rect">
            <a:avLst/>
          </a:prstGeom>
          <a:ln>
            <a:noFill/>
          </a:ln>
        </p:spPr>
        <p:txBody>
          <a:bodyPr vert="horz" wrap="none" lIns="91440" tIns="45720" rIns="91440" bIns="45720" rtlCol="0" anchor="t" anchorCtr="0">
            <a:normAutofit/>
          </a:bodyPr>
          <a:lstStyle/>
          <a:p>
            <a:endParaRPr lang="en-US" sz="1400" dirty="0" smtClean="0">
              <a:solidFill>
                <a:prstClr val="black">
                  <a:lumMod val="85000"/>
                  <a:lumOff val="15000"/>
                </a:prstClr>
              </a:solidFill>
            </a:endParaRPr>
          </a:p>
        </p:txBody>
      </p:sp>
      <p:sp>
        <p:nvSpPr>
          <p:cNvPr id="19" name="Content Placeholder 3"/>
          <p:cNvSpPr>
            <a:spLocks noGrp="1"/>
          </p:cNvSpPr>
          <p:nvPr>
            <p:ph sz="half" idx="2"/>
          </p:nvPr>
        </p:nvSpPr>
        <p:spPr>
          <a:xfrm>
            <a:off x="4584700" y="1939568"/>
            <a:ext cx="3784600" cy="4092415"/>
          </a:xfrm>
          <a:prstGeom prst="rect">
            <a:avLst/>
          </a:prstGeom>
        </p:spPr>
        <p:txBody>
          <a:bodyPr>
            <a:normAutofit/>
          </a:bodyPr>
          <a:lstStyle>
            <a:lvl1pPr marL="285750" indent="-285750">
              <a:spcBef>
                <a:spcPts val="1600"/>
              </a:spcBef>
              <a:buClr>
                <a:srgbClr val="0065A4"/>
              </a:buClr>
              <a:buSzPct val="80000"/>
              <a:buFont typeface="Lucida Grande"/>
              <a:buChar char="►"/>
              <a:defRPr sz="1600">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extBox 20"/>
          <p:cNvSpPr txBox="1"/>
          <p:nvPr userDrawn="1"/>
        </p:nvSpPr>
        <p:spPr>
          <a:xfrm>
            <a:off x="7664094" y="6413884"/>
            <a:ext cx="1251306" cy="228600"/>
          </a:xfrm>
          <a:prstGeom prst="rect">
            <a:avLst/>
          </a:prstGeom>
          <a:ln>
            <a:noFill/>
          </a:ln>
        </p:spPr>
        <p:txBody>
          <a:bodyPr vert="horz" wrap="square" lIns="91440" tIns="45720" rIns="91440" bIns="45720" rtlCol="0" anchor="t" anchorCtr="0">
            <a:normAutofit/>
          </a:bodyPr>
          <a:lstStyle/>
          <a:p>
            <a:pPr>
              <a:defRPr/>
            </a:pPr>
            <a:r>
              <a:rPr lang="en-US" sz="700" dirty="0" smtClean="0">
                <a:solidFill>
                  <a:prstClr val="white">
                    <a:lumMod val="50000"/>
                  </a:prstClr>
                </a:solidFill>
                <a:latin typeface="Arial"/>
              </a:rPr>
              <a:t>© 2016 The College Board</a:t>
            </a:r>
          </a:p>
          <a:p>
            <a:endParaRPr lang="en-US" sz="1400" dirty="0" smtClean="0">
              <a:solidFill>
                <a:prstClr val="white">
                  <a:lumMod val="50000"/>
                </a:prstClr>
              </a:solidFill>
            </a:endParaRPr>
          </a:p>
        </p:txBody>
      </p:sp>
      <p:pic>
        <p:nvPicPr>
          <p:cNvPr id="22" name="Picture 21" descr="cbnew_blue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78136" y="6099984"/>
            <a:ext cx="1765298" cy="313900"/>
          </a:xfrm>
          <a:prstGeom prst="rect">
            <a:avLst/>
          </a:prstGeom>
        </p:spPr>
      </p:pic>
      <p:pic>
        <p:nvPicPr>
          <p:cNvPr id="23" name="Picture 22" descr="SAT_blu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78394" y="277680"/>
            <a:ext cx="996696" cy="380390"/>
          </a:xfrm>
          <a:prstGeom prst="rect">
            <a:avLst/>
          </a:prstGeom>
        </p:spPr>
      </p:pic>
      <p:sp>
        <p:nvSpPr>
          <p:cNvPr id="20" name="Slide Number Placeholder 6"/>
          <p:cNvSpPr>
            <a:spLocks noGrp="1"/>
          </p:cNvSpPr>
          <p:nvPr>
            <p:ph type="sldNum" sz="quarter" idx="12"/>
          </p:nvPr>
        </p:nvSpPr>
        <p:spPr>
          <a:xfrm>
            <a:off x="603168" y="6180521"/>
            <a:ext cx="2133600" cy="365125"/>
          </a:xfrm>
          <a:prstGeom prst="rect">
            <a:avLst/>
          </a:prstGeom>
        </p:spPr>
        <p:txBody>
          <a:bodyPr/>
          <a:lstStyle>
            <a:lvl1pPr>
              <a:defRPr sz="1200">
                <a:solidFill>
                  <a:srgbClr val="0065A4"/>
                </a:solidFill>
                <a:latin typeface="Arial"/>
              </a:defRPr>
            </a:lvl1pPr>
          </a:lstStyle>
          <a:p>
            <a:fld id="{DF625FB1-CAA2-1745-BF48-B99B069FDFDF}" type="slidenum">
              <a:rPr lang="en-US" smtClean="0"/>
              <a:pPr/>
              <a:t>‹#›</a:t>
            </a:fld>
            <a:endParaRPr lang="en-US" dirty="0"/>
          </a:p>
        </p:txBody>
      </p:sp>
      <p:sp>
        <p:nvSpPr>
          <p:cNvPr id="12" name="Picture Placeholder 2"/>
          <p:cNvSpPr>
            <a:spLocks noGrp="1"/>
          </p:cNvSpPr>
          <p:nvPr>
            <p:ph type="pic" idx="1"/>
          </p:nvPr>
        </p:nvSpPr>
        <p:spPr>
          <a:xfrm>
            <a:off x="698500" y="1933058"/>
            <a:ext cx="3695700" cy="4114800"/>
          </a:xfrm>
          <a:prstGeom prst="rect">
            <a:avLst/>
          </a:prstGeom>
        </p:spPr>
        <p:txBody>
          <a:bodyPr/>
          <a:lstStyle>
            <a:lvl1pPr marL="0" indent="0">
              <a:buNone/>
              <a:defRPr sz="2000">
                <a:solidFill>
                  <a:schemeClr val="bg1">
                    <a:lumMod val="75000"/>
                  </a:schemeClr>
                </a:solidFill>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3" name="Title 1"/>
          <p:cNvSpPr>
            <a:spLocks noGrp="1"/>
          </p:cNvSpPr>
          <p:nvPr>
            <p:ph type="title" hasCustomPrompt="1"/>
          </p:nvPr>
        </p:nvSpPr>
        <p:spPr>
          <a:xfrm>
            <a:off x="603168" y="277680"/>
            <a:ext cx="7766132" cy="1352413"/>
          </a:xfrm>
          <a:prstGeom prst="rect">
            <a:avLst/>
          </a:prstGeom>
          <a:ln>
            <a:noFill/>
          </a:ln>
        </p:spPr>
        <p:txBody>
          <a:bodyPr bIns="182880" anchor="b" anchorCtr="0">
            <a:normAutofit/>
          </a:bodyPr>
          <a:lstStyle>
            <a:lvl1pPr algn="l">
              <a:defRPr sz="3200" b="1">
                <a:solidFill>
                  <a:srgbClr val="0065A4"/>
                </a:solidFill>
                <a:latin typeface="Arial"/>
                <a:cs typeface="Arial"/>
              </a:defRPr>
            </a:lvl1pPr>
          </a:lstStyle>
          <a:p>
            <a:r>
              <a:rPr lang="en-US" dirty="0" smtClean="0"/>
              <a:t>Header</a:t>
            </a:r>
            <a:endParaRPr lang="en-US" dirty="0"/>
          </a:p>
        </p:txBody>
      </p:sp>
      <p:pic>
        <p:nvPicPr>
          <p:cNvPr id="15" name="Picture 14" descr="GrayDots.png"/>
          <p:cNvPicPr>
            <a:picLocks noChangeAspect="1"/>
          </p:cNvPicPr>
          <p:nvPr userDrawn="1"/>
        </p:nvPicPr>
        <p:blipFill rotWithShape="1">
          <a:blip r:embed="rId4" cstate="screen">
            <a:alphaModFix amt="80000"/>
            <a:extLst>
              <a:ext uri="{28A0092B-C50C-407E-A947-70E740481C1C}">
                <a14:useLocalDpi xmlns:a14="http://schemas.microsoft.com/office/drawing/2010/main"/>
              </a:ext>
            </a:extLst>
          </a:blip>
          <a:srcRect l="7360"/>
          <a:stretch/>
        </p:blipFill>
        <p:spPr>
          <a:xfrm>
            <a:off x="21981" y="0"/>
            <a:ext cx="399644" cy="6858000"/>
          </a:xfrm>
          <a:prstGeom prst="rect">
            <a:avLst/>
          </a:prstGeom>
        </p:spPr>
      </p:pic>
    </p:spTree>
    <p:extLst>
      <p:ext uri="{BB962C8B-B14F-4D97-AF65-F5344CB8AC3E}">
        <p14:creationId xmlns:p14="http://schemas.microsoft.com/office/powerpoint/2010/main" val="307267897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3BFA7C-DEC9-44C0-B618-89E75A0D52AF}" type="datetimeFigureOut">
              <a:rPr lang="en-US" smtClean="0"/>
              <a:t>8/29/2018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FE989CC-DAA7-4648-A30B-33E03BFDE03D}" type="slidenum">
              <a:rPr lang="en-US" smtClean="0"/>
              <a:t>‹#›</a:t>
            </a:fld>
            <a:endParaRPr lang="en-US" dirty="0"/>
          </a:p>
        </p:txBody>
      </p:sp>
    </p:spTree>
    <p:extLst>
      <p:ext uri="{BB962C8B-B14F-4D97-AF65-F5344CB8AC3E}">
        <p14:creationId xmlns:p14="http://schemas.microsoft.com/office/powerpoint/2010/main" val="1489315608"/>
      </p:ext>
    </p:extLst>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mageLayout">
    <p:spTree>
      <p:nvGrpSpPr>
        <p:cNvPr id="1" name=""/>
        <p:cNvGrpSpPr/>
        <p:nvPr/>
      </p:nvGrpSpPr>
      <p:grpSpPr>
        <a:xfrm>
          <a:off x="0" y="0"/>
          <a:ext cx="0" cy="0"/>
          <a:chOff x="0" y="0"/>
          <a:chExt cx="0" cy="0"/>
        </a:xfrm>
      </p:grpSpPr>
      <p:sp>
        <p:nvSpPr>
          <p:cNvPr id="21" name="TextBox 20"/>
          <p:cNvSpPr txBox="1"/>
          <p:nvPr userDrawn="1"/>
        </p:nvSpPr>
        <p:spPr>
          <a:xfrm>
            <a:off x="7664094" y="6413884"/>
            <a:ext cx="1251306" cy="228600"/>
          </a:xfrm>
          <a:prstGeom prst="rect">
            <a:avLst/>
          </a:prstGeom>
          <a:ln>
            <a:noFill/>
          </a:ln>
        </p:spPr>
        <p:txBody>
          <a:bodyPr vert="horz" wrap="square" lIns="91440" tIns="45720" rIns="91440" bIns="45720" rtlCol="0" anchor="t" anchorCtr="0">
            <a:normAutofit/>
          </a:bodyPr>
          <a:lstStyle/>
          <a:p>
            <a:pPr>
              <a:defRPr/>
            </a:pPr>
            <a:r>
              <a:rPr lang="en-US" sz="700" dirty="0" smtClean="0">
                <a:solidFill>
                  <a:prstClr val="white">
                    <a:lumMod val="50000"/>
                  </a:prstClr>
                </a:solidFill>
                <a:latin typeface="Arial"/>
              </a:rPr>
              <a:t>© 2016 The College Board</a:t>
            </a:r>
          </a:p>
          <a:p>
            <a:endParaRPr lang="en-US" sz="1400" dirty="0" smtClean="0">
              <a:solidFill>
                <a:prstClr val="white">
                  <a:lumMod val="50000"/>
                </a:prstClr>
              </a:solidFill>
            </a:endParaRPr>
          </a:p>
        </p:txBody>
      </p:sp>
      <p:pic>
        <p:nvPicPr>
          <p:cNvPr id="22" name="Picture 21" descr="cbnew_blue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78136" y="6099984"/>
            <a:ext cx="1765298" cy="313900"/>
          </a:xfrm>
          <a:prstGeom prst="rect">
            <a:avLst/>
          </a:prstGeom>
        </p:spPr>
      </p:pic>
      <p:pic>
        <p:nvPicPr>
          <p:cNvPr id="23" name="Picture 22" descr="SAT_blu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78394" y="277680"/>
            <a:ext cx="996696" cy="380390"/>
          </a:xfrm>
          <a:prstGeom prst="rect">
            <a:avLst/>
          </a:prstGeom>
        </p:spPr>
      </p:pic>
      <p:sp>
        <p:nvSpPr>
          <p:cNvPr id="20" name="Slide Number Placeholder 6"/>
          <p:cNvSpPr>
            <a:spLocks noGrp="1"/>
          </p:cNvSpPr>
          <p:nvPr>
            <p:ph type="sldNum" sz="quarter" idx="12"/>
          </p:nvPr>
        </p:nvSpPr>
        <p:spPr>
          <a:xfrm>
            <a:off x="603168" y="6180521"/>
            <a:ext cx="2133600" cy="365125"/>
          </a:xfrm>
          <a:prstGeom prst="rect">
            <a:avLst/>
          </a:prstGeom>
        </p:spPr>
        <p:txBody>
          <a:bodyPr/>
          <a:lstStyle>
            <a:lvl1pPr>
              <a:defRPr sz="1200">
                <a:solidFill>
                  <a:srgbClr val="0065A4"/>
                </a:solidFill>
                <a:latin typeface="Arial"/>
              </a:defRPr>
            </a:lvl1pPr>
          </a:lstStyle>
          <a:p>
            <a:fld id="{DF625FB1-CAA2-1745-BF48-B99B069FDFDF}" type="slidenum">
              <a:rPr lang="en-US" smtClean="0"/>
              <a:pPr/>
              <a:t>‹#›</a:t>
            </a:fld>
            <a:endParaRPr lang="en-US" dirty="0"/>
          </a:p>
        </p:txBody>
      </p:sp>
      <p:sp>
        <p:nvSpPr>
          <p:cNvPr id="12" name="Picture Placeholder 2"/>
          <p:cNvSpPr>
            <a:spLocks noGrp="1"/>
          </p:cNvSpPr>
          <p:nvPr>
            <p:ph type="pic" idx="1"/>
          </p:nvPr>
        </p:nvSpPr>
        <p:spPr>
          <a:xfrm>
            <a:off x="698500" y="1933058"/>
            <a:ext cx="7670800" cy="3134242"/>
          </a:xfrm>
          <a:prstGeom prst="rect">
            <a:avLst/>
          </a:prstGeom>
        </p:spPr>
        <p:txBody>
          <a:bodyPr/>
          <a:lstStyle>
            <a:lvl1pPr marL="0" indent="0">
              <a:buNone/>
              <a:defRPr sz="2000">
                <a:solidFill>
                  <a:schemeClr val="bg1">
                    <a:lumMod val="75000"/>
                  </a:schemeClr>
                </a:solidFill>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Content Placeholder 3"/>
          <p:cNvSpPr>
            <a:spLocks noGrp="1"/>
          </p:cNvSpPr>
          <p:nvPr>
            <p:ph sz="half" idx="2"/>
          </p:nvPr>
        </p:nvSpPr>
        <p:spPr>
          <a:xfrm>
            <a:off x="698500" y="5181600"/>
            <a:ext cx="7670800" cy="850383"/>
          </a:xfrm>
          <a:prstGeom prst="rect">
            <a:avLst/>
          </a:prstGeom>
        </p:spPr>
        <p:txBody>
          <a:bodyPr>
            <a:normAutofit/>
          </a:bodyPr>
          <a:lstStyle>
            <a:lvl1pPr marL="0" indent="0">
              <a:spcBef>
                <a:spcPts val="1600"/>
              </a:spcBef>
              <a:buClr>
                <a:srgbClr val="0065A4"/>
              </a:buClr>
              <a:buSzPct val="80000"/>
              <a:buFontTx/>
              <a:buNone/>
              <a:defRPr sz="1400">
                <a:solidFill>
                  <a:schemeClr val="tx1"/>
                </a:solidFill>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endParaRPr lang="en-US" dirty="0"/>
          </a:p>
        </p:txBody>
      </p:sp>
      <p:sp>
        <p:nvSpPr>
          <p:cNvPr id="13" name="Title 1"/>
          <p:cNvSpPr>
            <a:spLocks noGrp="1"/>
          </p:cNvSpPr>
          <p:nvPr>
            <p:ph type="title" hasCustomPrompt="1"/>
          </p:nvPr>
        </p:nvSpPr>
        <p:spPr>
          <a:xfrm>
            <a:off x="603168" y="277680"/>
            <a:ext cx="7766132" cy="1352413"/>
          </a:xfrm>
          <a:prstGeom prst="rect">
            <a:avLst/>
          </a:prstGeom>
          <a:ln>
            <a:noFill/>
          </a:ln>
        </p:spPr>
        <p:txBody>
          <a:bodyPr bIns="182880" anchor="b" anchorCtr="0">
            <a:normAutofit/>
          </a:bodyPr>
          <a:lstStyle>
            <a:lvl1pPr algn="l">
              <a:defRPr sz="3200" b="1">
                <a:solidFill>
                  <a:srgbClr val="0065A4"/>
                </a:solidFill>
                <a:latin typeface="Arial"/>
                <a:cs typeface="Arial"/>
              </a:defRPr>
            </a:lvl1pPr>
          </a:lstStyle>
          <a:p>
            <a:r>
              <a:rPr lang="en-US" dirty="0" smtClean="0"/>
              <a:t>Header</a:t>
            </a:r>
            <a:endParaRPr lang="en-US" dirty="0"/>
          </a:p>
        </p:txBody>
      </p:sp>
      <p:pic>
        <p:nvPicPr>
          <p:cNvPr id="15" name="Picture 14" descr="GrayDots.png"/>
          <p:cNvPicPr>
            <a:picLocks noChangeAspect="1"/>
          </p:cNvPicPr>
          <p:nvPr userDrawn="1"/>
        </p:nvPicPr>
        <p:blipFill rotWithShape="1">
          <a:blip r:embed="rId4" cstate="screen">
            <a:alphaModFix amt="80000"/>
            <a:extLst>
              <a:ext uri="{28A0092B-C50C-407E-A947-70E740481C1C}">
                <a14:useLocalDpi xmlns:a14="http://schemas.microsoft.com/office/drawing/2010/main"/>
              </a:ext>
            </a:extLst>
          </a:blip>
          <a:srcRect l="7360"/>
          <a:stretch/>
        </p:blipFill>
        <p:spPr>
          <a:xfrm>
            <a:off x="21981" y="0"/>
            <a:ext cx="399644" cy="6858000"/>
          </a:xfrm>
          <a:prstGeom prst="rect">
            <a:avLst/>
          </a:prstGeom>
        </p:spPr>
      </p:pic>
    </p:spTree>
    <p:extLst>
      <p:ext uri="{BB962C8B-B14F-4D97-AF65-F5344CB8AC3E}">
        <p14:creationId xmlns:p14="http://schemas.microsoft.com/office/powerpoint/2010/main" val="3030436261"/>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hartLayout">
    <p:spTree>
      <p:nvGrpSpPr>
        <p:cNvPr id="1" name=""/>
        <p:cNvGrpSpPr/>
        <p:nvPr/>
      </p:nvGrpSpPr>
      <p:grpSpPr>
        <a:xfrm>
          <a:off x="0" y="0"/>
          <a:ext cx="0" cy="0"/>
          <a:chOff x="0" y="0"/>
          <a:chExt cx="0" cy="0"/>
        </a:xfrm>
      </p:grpSpPr>
      <p:sp>
        <p:nvSpPr>
          <p:cNvPr id="21" name="TextBox 20"/>
          <p:cNvSpPr txBox="1"/>
          <p:nvPr userDrawn="1"/>
        </p:nvSpPr>
        <p:spPr>
          <a:xfrm>
            <a:off x="7664094" y="6413884"/>
            <a:ext cx="1251306" cy="228600"/>
          </a:xfrm>
          <a:prstGeom prst="rect">
            <a:avLst/>
          </a:prstGeom>
          <a:ln>
            <a:noFill/>
          </a:ln>
        </p:spPr>
        <p:txBody>
          <a:bodyPr vert="horz" wrap="square" lIns="91440" tIns="45720" rIns="91440" bIns="45720" rtlCol="0" anchor="t" anchorCtr="0">
            <a:normAutofit/>
          </a:bodyPr>
          <a:lstStyle/>
          <a:p>
            <a:pPr>
              <a:defRPr/>
            </a:pPr>
            <a:r>
              <a:rPr lang="en-US" sz="700" dirty="0" smtClean="0">
                <a:solidFill>
                  <a:prstClr val="white">
                    <a:lumMod val="50000"/>
                  </a:prstClr>
                </a:solidFill>
                <a:latin typeface="Arial"/>
              </a:rPr>
              <a:t>© 2016 The College Board</a:t>
            </a:r>
          </a:p>
          <a:p>
            <a:endParaRPr lang="en-US" sz="1400" dirty="0" smtClean="0">
              <a:solidFill>
                <a:prstClr val="white">
                  <a:lumMod val="50000"/>
                </a:prstClr>
              </a:solidFill>
            </a:endParaRPr>
          </a:p>
        </p:txBody>
      </p:sp>
      <p:pic>
        <p:nvPicPr>
          <p:cNvPr id="22" name="Picture 21" descr="cbnew_blue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78136" y="6099984"/>
            <a:ext cx="1765298" cy="313900"/>
          </a:xfrm>
          <a:prstGeom prst="rect">
            <a:avLst/>
          </a:prstGeom>
        </p:spPr>
      </p:pic>
      <p:pic>
        <p:nvPicPr>
          <p:cNvPr id="23" name="Picture 22" descr="SAT_blu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78394" y="277680"/>
            <a:ext cx="996696" cy="380390"/>
          </a:xfrm>
          <a:prstGeom prst="rect">
            <a:avLst/>
          </a:prstGeom>
        </p:spPr>
      </p:pic>
      <p:sp>
        <p:nvSpPr>
          <p:cNvPr id="20" name="Slide Number Placeholder 6"/>
          <p:cNvSpPr>
            <a:spLocks noGrp="1"/>
          </p:cNvSpPr>
          <p:nvPr>
            <p:ph type="sldNum" sz="quarter" idx="12"/>
          </p:nvPr>
        </p:nvSpPr>
        <p:spPr>
          <a:xfrm>
            <a:off x="603168" y="6180521"/>
            <a:ext cx="2133600" cy="365125"/>
          </a:xfrm>
          <a:prstGeom prst="rect">
            <a:avLst/>
          </a:prstGeom>
        </p:spPr>
        <p:txBody>
          <a:bodyPr/>
          <a:lstStyle>
            <a:lvl1pPr>
              <a:defRPr sz="1200">
                <a:solidFill>
                  <a:srgbClr val="0065A4"/>
                </a:solidFill>
                <a:latin typeface="Arial"/>
              </a:defRPr>
            </a:lvl1pPr>
          </a:lstStyle>
          <a:p>
            <a:fld id="{DF625FB1-CAA2-1745-BF48-B99B069FDFDF}" type="slidenum">
              <a:rPr lang="en-US" smtClean="0"/>
              <a:pPr/>
              <a:t>‹#›</a:t>
            </a:fld>
            <a:endParaRPr lang="en-US" dirty="0"/>
          </a:p>
        </p:txBody>
      </p:sp>
      <p:sp>
        <p:nvSpPr>
          <p:cNvPr id="11" name="Content Placeholder 3"/>
          <p:cNvSpPr>
            <a:spLocks noGrp="1"/>
          </p:cNvSpPr>
          <p:nvPr>
            <p:ph sz="half" idx="2"/>
          </p:nvPr>
        </p:nvSpPr>
        <p:spPr>
          <a:xfrm>
            <a:off x="698500" y="5181600"/>
            <a:ext cx="7670800" cy="850383"/>
          </a:xfrm>
          <a:prstGeom prst="rect">
            <a:avLst/>
          </a:prstGeom>
        </p:spPr>
        <p:txBody>
          <a:bodyPr>
            <a:normAutofit/>
          </a:bodyPr>
          <a:lstStyle>
            <a:lvl1pPr marL="0" indent="0">
              <a:spcBef>
                <a:spcPts val="1600"/>
              </a:spcBef>
              <a:buClr>
                <a:srgbClr val="0065A4"/>
              </a:buClr>
              <a:buSzPct val="80000"/>
              <a:buFontTx/>
              <a:buNone/>
              <a:defRPr sz="1400">
                <a:solidFill>
                  <a:schemeClr val="tx1"/>
                </a:solidFill>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endParaRPr lang="en-US" dirty="0"/>
          </a:p>
        </p:txBody>
      </p:sp>
      <p:sp>
        <p:nvSpPr>
          <p:cNvPr id="3" name="Chart Placeholder 2"/>
          <p:cNvSpPr>
            <a:spLocks noGrp="1"/>
          </p:cNvSpPr>
          <p:nvPr>
            <p:ph type="chart" sz="quarter" idx="13"/>
          </p:nvPr>
        </p:nvSpPr>
        <p:spPr>
          <a:xfrm>
            <a:off x="698500" y="1968500"/>
            <a:ext cx="7670800" cy="3022600"/>
          </a:xfrm>
          <a:prstGeom prst="rect">
            <a:avLst/>
          </a:prstGeom>
        </p:spPr>
        <p:txBody>
          <a:bodyPr vert="horz"/>
          <a:lstStyle>
            <a:lvl1pPr marL="0" indent="0">
              <a:buFontTx/>
              <a:buNone/>
              <a:defRPr sz="2000">
                <a:solidFill>
                  <a:srgbClr val="7F7F7F"/>
                </a:solidFill>
                <a:latin typeface="Arial"/>
                <a:cs typeface="Arial"/>
              </a:defRPr>
            </a:lvl1pPr>
          </a:lstStyle>
          <a:p>
            <a:endParaRPr lang="en-US" dirty="0"/>
          </a:p>
        </p:txBody>
      </p:sp>
      <p:sp>
        <p:nvSpPr>
          <p:cNvPr id="16" name="Title 1"/>
          <p:cNvSpPr>
            <a:spLocks noGrp="1"/>
          </p:cNvSpPr>
          <p:nvPr>
            <p:ph type="title" hasCustomPrompt="1"/>
          </p:nvPr>
        </p:nvSpPr>
        <p:spPr>
          <a:xfrm>
            <a:off x="603168" y="277680"/>
            <a:ext cx="7766132" cy="1352413"/>
          </a:xfrm>
          <a:prstGeom prst="rect">
            <a:avLst/>
          </a:prstGeom>
          <a:ln>
            <a:noFill/>
          </a:ln>
        </p:spPr>
        <p:txBody>
          <a:bodyPr bIns="182880" anchor="b" anchorCtr="0">
            <a:normAutofit/>
          </a:bodyPr>
          <a:lstStyle>
            <a:lvl1pPr algn="l">
              <a:defRPr sz="3200" b="1">
                <a:solidFill>
                  <a:srgbClr val="0065A4"/>
                </a:solidFill>
                <a:latin typeface="Arial"/>
                <a:cs typeface="Arial"/>
              </a:defRPr>
            </a:lvl1pPr>
          </a:lstStyle>
          <a:p>
            <a:r>
              <a:rPr lang="en-US" dirty="0" smtClean="0"/>
              <a:t>Header</a:t>
            </a:r>
            <a:endParaRPr lang="en-US" dirty="0"/>
          </a:p>
        </p:txBody>
      </p:sp>
      <p:pic>
        <p:nvPicPr>
          <p:cNvPr id="13" name="Picture 12" descr="GrayDots.png"/>
          <p:cNvPicPr>
            <a:picLocks noChangeAspect="1"/>
          </p:cNvPicPr>
          <p:nvPr userDrawn="1"/>
        </p:nvPicPr>
        <p:blipFill rotWithShape="1">
          <a:blip r:embed="rId4" cstate="screen">
            <a:alphaModFix amt="80000"/>
            <a:extLst>
              <a:ext uri="{28A0092B-C50C-407E-A947-70E740481C1C}">
                <a14:useLocalDpi xmlns:a14="http://schemas.microsoft.com/office/drawing/2010/main"/>
              </a:ext>
            </a:extLst>
          </a:blip>
          <a:srcRect l="7360"/>
          <a:stretch/>
        </p:blipFill>
        <p:spPr>
          <a:xfrm>
            <a:off x="21981" y="0"/>
            <a:ext cx="399644" cy="6858000"/>
          </a:xfrm>
          <a:prstGeom prst="rect">
            <a:avLst/>
          </a:prstGeom>
        </p:spPr>
      </p:pic>
    </p:spTree>
    <p:extLst>
      <p:ext uri="{BB962C8B-B14F-4D97-AF65-F5344CB8AC3E}">
        <p14:creationId xmlns:p14="http://schemas.microsoft.com/office/powerpoint/2010/main" val="2666645409"/>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oubleChartLayout">
    <p:spTree>
      <p:nvGrpSpPr>
        <p:cNvPr id="1" name=""/>
        <p:cNvGrpSpPr/>
        <p:nvPr/>
      </p:nvGrpSpPr>
      <p:grpSpPr>
        <a:xfrm>
          <a:off x="0" y="0"/>
          <a:ext cx="0" cy="0"/>
          <a:chOff x="0" y="0"/>
          <a:chExt cx="0" cy="0"/>
        </a:xfrm>
      </p:grpSpPr>
      <p:sp>
        <p:nvSpPr>
          <p:cNvPr id="21" name="TextBox 20"/>
          <p:cNvSpPr txBox="1"/>
          <p:nvPr userDrawn="1"/>
        </p:nvSpPr>
        <p:spPr>
          <a:xfrm>
            <a:off x="7664094" y="6413884"/>
            <a:ext cx="1251306" cy="228600"/>
          </a:xfrm>
          <a:prstGeom prst="rect">
            <a:avLst/>
          </a:prstGeom>
          <a:ln>
            <a:noFill/>
          </a:ln>
        </p:spPr>
        <p:txBody>
          <a:bodyPr vert="horz" wrap="square" lIns="91440" tIns="45720" rIns="91440" bIns="45720" rtlCol="0" anchor="t" anchorCtr="0">
            <a:normAutofit/>
          </a:bodyPr>
          <a:lstStyle/>
          <a:p>
            <a:pPr>
              <a:defRPr/>
            </a:pPr>
            <a:r>
              <a:rPr lang="en-US" sz="700" dirty="0" smtClean="0">
                <a:solidFill>
                  <a:prstClr val="white">
                    <a:lumMod val="50000"/>
                  </a:prstClr>
                </a:solidFill>
                <a:latin typeface="Arial"/>
              </a:rPr>
              <a:t>© 2015 The College Board</a:t>
            </a:r>
          </a:p>
          <a:p>
            <a:endParaRPr lang="en-US" sz="1400" dirty="0" smtClean="0">
              <a:solidFill>
                <a:prstClr val="white">
                  <a:lumMod val="50000"/>
                </a:prstClr>
              </a:solidFill>
            </a:endParaRPr>
          </a:p>
        </p:txBody>
      </p:sp>
      <p:pic>
        <p:nvPicPr>
          <p:cNvPr id="22" name="Picture 21" descr="cbnew_blue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78136" y="6099984"/>
            <a:ext cx="1765298" cy="313900"/>
          </a:xfrm>
          <a:prstGeom prst="rect">
            <a:avLst/>
          </a:prstGeom>
        </p:spPr>
      </p:pic>
      <p:pic>
        <p:nvPicPr>
          <p:cNvPr id="23" name="Picture 22" descr="SAT_blu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78394" y="277680"/>
            <a:ext cx="996696" cy="380390"/>
          </a:xfrm>
          <a:prstGeom prst="rect">
            <a:avLst/>
          </a:prstGeom>
        </p:spPr>
      </p:pic>
      <p:sp>
        <p:nvSpPr>
          <p:cNvPr id="20" name="Slide Number Placeholder 6"/>
          <p:cNvSpPr>
            <a:spLocks noGrp="1"/>
          </p:cNvSpPr>
          <p:nvPr>
            <p:ph type="sldNum" sz="quarter" idx="12"/>
          </p:nvPr>
        </p:nvSpPr>
        <p:spPr>
          <a:xfrm>
            <a:off x="603168" y="6180521"/>
            <a:ext cx="2133600" cy="365125"/>
          </a:xfrm>
          <a:prstGeom prst="rect">
            <a:avLst/>
          </a:prstGeom>
        </p:spPr>
        <p:txBody>
          <a:bodyPr/>
          <a:lstStyle>
            <a:lvl1pPr>
              <a:defRPr sz="1200">
                <a:solidFill>
                  <a:srgbClr val="0065A4"/>
                </a:solidFill>
                <a:latin typeface="Arial"/>
              </a:defRPr>
            </a:lvl1pPr>
          </a:lstStyle>
          <a:p>
            <a:fld id="{DF625FB1-CAA2-1745-BF48-B99B069FDFDF}" type="slidenum">
              <a:rPr lang="en-US" smtClean="0"/>
              <a:pPr/>
              <a:t>‹#›</a:t>
            </a:fld>
            <a:endParaRPr lang="en-US" dirty="0"/>
          </a:p>
        </p:txBody>
      </p:sp>
      <p:sp>
        <p:nvSpPr>
          <p:cNvPr id="11" name="Content Placeholder 3"/>
          <p:cNvSpPr>
            <a:spLocks noGrp="1"/>
          </p:cNvSpPr>
          <p:nvPr>
            <p:ph sz="half" idx="2"/>
          </p:nvPr>
        </p:nvSpPr>
        <p:spPr>
          <a:xfrm>
            <a:off x="698500" y="1982178"/>
            <a:ext cx="3697654" cy="372208"/>
          </a:xfrm>
          <a:prstGeom prst="rect">
            <a:avLst/>
          </a:prstGeom>
        </p:spPr>
        <p:txBody>
          <a:bodyPr>
            <a:normAutofit/>
          </a:bodyPr>
          <a:lstStyle>
            <a:lvl1pPr marL="0" indent="0">
              <a:spcBef>
                <a:spcPts val="1600"/>
              </a:spcBef>
              <a:buClr>
                <a:srgbClr val="0065A4"/>
              </a:buClr>
              <a:buSzPct val="80000"/>
              <a:buFontTx/>
              <a:buNone/>
              <a:defRPr sz="1400">
                <a:solidFill>
                  <a:schemeClr val="tx1"/>
                </a:solidFill>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endParaRPr lang="en-US" dirty="0"/>
          </a:p>
        </p:txBody>
      </p:sp>
      <p:sp>
        <p:nvSpPr>
          <p:cNvPr id="3" name="Chart Placeholder 2"/>
          <p:cNvSpPr>
            <a:spLocks noGrp="1"/>
          </p:cNvSpPr>
          <p:nvPr>
            <p:ph type="chart" sz="quarter" idx="13"/>
          </p:nvPr>
        </p:nvSpPr>
        <p:spPr>
          <a:xfrm>
            <a:off x="698500" y="2935654"/>
            <a:ext cx="3697654" cy="3022600"/>
          </a:xfrm>
          <a:prstGeom prst="rect">
            <a:avLst/>
          </a:prstGeom>
        </p:spPr>
        <p:txBody>
          <a:bodyPr vert="horz"/>
          <a:lstStyle>
            <a:lvl1pPr marL="0" indent="0">
              <a:buFontTx/>
              <a:buNone/>
              <a:defRPr sz="2000">
                <a:solidFill>
                  <a:srgbClr val="7F7F7F"/>
                </a:solidFill>
                <a:latin typeface="Arial"/>
                <a:cs typeface="Arial"/>
              </a:defRPr>
            </a:lvl1pPr>
          </a:lstStyle>
          <a:p>
            <a:endParaRPr lang="en-US" dirty="0"/>
          </a:p>
        </p:txBody>
      </p:sp>
      <p:sp>
        <p:nvSpPr>
          <p:cNvPr id="16" name="Title 1"/>
          <p:cNvSpPr>
            <a:spLocks noGrp="1"/>
          </p:cNvSpPr>
          <p:nvPr>
            <p:ph type="title" hasCustomPrompt="1"/>
          </p:nvPr>
        </p:nvSpPr>
        <p:spPr>
          <a:xfrm>
            <a:off x="603168" y="277680"/>
            <a:ext cx="7766132" cy="1352413"/>
          </a:xfrm>
          <a:prstGeom prst="rect">
            <a:avLst/>
          </a:prstGeom>
          <a:ln>
            <a:noFill/>
          </a:ln>
        </p:spPr>
        <p:txBody>
          <a:bodyPr bIns="182880" anchor="b" anchorCtr="0">
            <a:normAutofit/>
          </a:bodyPr>
          <a:lstStyle>
            <a:lvl1pPr algn="l">
              <a:defRPr sz="3200" b="1">
                <a:solidFill>
                  <a:srgbClr val="0065A4"/>
                </a:solidFill>
                <a:latin typeface="Arial"/>
                <a:cs typeface="Arial"/>
              </a:defRPr>
            </a:lvl1pPr>
          </a:lstStyle>
          <a:p>
            <a:r>
              <a:rPr lang="en-US" dirty="0" smtClean="0"/>
              <a:t>Header</a:t>
            </a:r>
            <a:endParaRPr lang="en-US" dirty="0"/>
          </a:p>
        </p:txBody>
      </p:sp>
      <p:sp>
        <p:nvSpPr>
          <p:cNvPr id="10" name="Chart Placeholder 2"/>
          <p:cNvSpPr>
            <a:spLocks noGrp="1"/>
          </p:cNvSpPr>
          <p:nvPr>
            <p:ph type="chart" sz="quarter" idx="14"/>
          </p:nvPr>
        </p:nvSpPr>
        <p:spPr>
          <a:xfrm>
            <a:off x="4798646" y="2935654"/>
            <a:ext cx="3570654" cy="3022600"/>
          </a:xfrm>
          <a:prstGeom prst="rect">
            <a:avLst/>
          </a:prstGeom>
        </p:spPr>
        <p:txBody>
          <a:bodyPr vert="horz"/>
          <a:lstStyle>
            <a:lvl1pPr marL="0" indent="0">
              <a:buFontTx/>
              <a:buNone/>
              <a:defRPr sz="2000">
                <a:solidFill>
                  <a:srgbClr val="7F7F7F"/>
                </a:solidFill>
                <a:latin typeface="Arial"/>
                <a:cs typeface="Arial"/>
              </a:defRPr>
            </a:lvl1pPr>
          </a:lstStyle>
          <a:p>
            <a:endParaRPr lang="en-US" dirty="0"/>
          </a:p>
        </p:txBody>
      </p:sp>
      <p:sp>
        <p:nvSpPr>
          <p:cNvPr id="12" name="Content Placeholder 3"/>
          <p:cNvSpPr>
            <a:spLocks noGrp="1"/>
          </p:cNvSpPr>
          <p:nvPr>
            <p:ph sz="half" idx="15"/>
          </p:nvPr>
        </p:nvSpPr>
        <p:spPr>
          <a:xfrm>
            <a:off x="4798646" y="1982178"/>
            <a:ext cx="3570654" cy="372208"/>
          </a:xfrm>
          <a:prstGeom prst="rect">
            <a:avLst/>
          </a:prstGeom>
        </p:spPr>
        <p:txBody>
          <a:bodyPr>
            <a:normAutofit/>
          </a:bodyPr>
          <a:lstStyle>
            <a:lvl1pPr marL="0" indent="0">
              <a:spcBef>
                <a:spcPts val="1600"/>
              </a:spcBef>
              <a:buClr>
                <a:srgbClr val="0065A4"/>
              </a:buClr>
              <a:buSzPct val="80000"/>
              <a:buFontTx/>
              <a:buNone/>
              <a:defRPr sz="1400">
                <a:solidFill>
                  <a:schemeClr val="tx1"/>
                </a:solidFill>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endParaRPr lang="en-US" dirty="0"/>
          </a:p>
        </p:txBody>
      </p:sp>
      <p:sp>
        <p:nvSpPr>
          <p:cNvPr id="13" name="Content Placeholder 3"/>
          <p:cNvSpPr>
            <a:spLocks noGrp="1"/>
          </p:cNvSpPr>
          <p:nvPr>
            <p:ph sz="half" idx="16"/>
          </p:nvPr>
        </p:nvSpPr>
        <p:spPr>
          <a:xfrm>
            <a:off x="698500" y="2451101"/>
            <a:ext cx="3697654" cy="372208"/>
          </a:xfrm>
          <a:prstGeom prst="rect">
            <a:avLst/>
          </a:prstGeom>
        </p:spPr>
        <p:txBody>
          <a:bodyPr>
            <a:normAutofit/>
          </a:bodyPr>
          <a:lstStyle>
            <a:lvl1pPr marL="0" indent="0">
              <a:spcBef>
                <a:spcPts val="1600"/>
              </a:spcBef>
              <a:buClr>
                <a:srgbClr val="0065A4"/>
              </a:buClr>
              <a:buSzPct val="80000"/>
              <a:buFontTx/>
              <a:buNone/>
              <a:defRPr sz="1400">
                <a:solidFill>
                  <a:schemeClr val="tx1"/>
                </a:solidFill>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endParaRPr lang="en-US" dirty="0"/>
          </a:p>
        </p:txBody>
      </p:sp>
      <p:sp>
        <p:nvSpPr>
          <p:cNvPr id="14" name="Content Placeholder 3"/>
          <p:cNvSpPr>
            <a:spLocks noGrp="1"/>
          </p:cNvSpPr>
          <p:nvPr>
            <p:ph sz="half" idx="17"/>
          </p:nvPr>
        </p:nvSpPr>
        <p:spPr>
          <a:xfrm>
            <a:off x="4798646" y="2451101"/>
            <a:ext cx="3570654" cy="372208"/>
          </a:xfrm>
          <a:prstGeom prst="rect">
            <a:avLst/>
          </a:prstGeom>
        </p:spPr>
        <p:txBody>
          <a:bodyPr>
            <a:normAutofit/>
          </a:bodyPr>
          <a:lstStyle>
            <a:lvl1pPr marL="0" indent="0">
              <a:spcBef>
                <a:spcPts val="1600"/>
              </a:spcBef>
              <a:buClr>
                <a:srgbClr val="0065A4"/>
              </a:buClr>
              <a:buSzPct val="80000"/>
              <a:buFontTx/>
              <a:buNone/>
              <a:defRPr sz="1400">
                <a:solidFill>
                  <a:schemeClr val="tx1"/>
                </a:solidFill>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endParaRPr lang="en-US" dirty="0"/>
          </a:p>
        </p:txBody>
      </p:sp>
      <p:pic>
        <p:nvPicPr>
          <p:cNvPr id="19" name="Picture 18" descr="GrayDots.png"/>
          <p:cNvPicPr>
            <a:picLocks noChangeAspect="1"/>
          </p:cNvPicPr>
          <p:nvPr userDrawn="1"/>
        </p:nvPicPr>
        <p:blipFill rotWithShape="1">
          <a:blip r:embed="rId4" cstate="screen">
            <a:alphaModFix amt="80000"/>
            <a:extLst>
              <a:ext uri="{28A0092B-C50C-407E-A947-70E740481C1C}">
                <a14:useLocalDpi xmlns:a14="http://schemas.microsoft.com/office/drawing/2010/main"/>
              </a:ext>
            </a:extLst>
          </a:blip>
          <a:srcRect l="7360"/>
          <a:stretch/>
        </p:blipFill>
        <p:spPr>
          <a:xfrm>
            <a:off x="21981" y="0"/>
            <a:ext cx="399644" cy="6858000"/>
          </a:xfrm>
          <a:prstGeom prst="rect">
            <a:avLst/>
          </a:prstGeom>
        </p:spPr>
      </p:pic>
    </p:spTree>
    <p:extLst>
      <p:ext uri="{BB962C8B-B14F-4D97-AF65-F5344CB8AC3E}">
        <p14:creationId xmlns:p14="http://schemas.microsoft.com/office/powerpoint/2010/main" val="2938246767"/>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ableLayout">
    <p:spTree>
      <p:nvGrpSpPr>
        <p:cNvPr id="1" name=""/>
        <p:cNvGrpSpPr/>
        <p:nvPr/>
      </p:nvGrpSpPr>
      <p:grpSpPr>
        <a:xfrm>
          <a:off x="0" y="0"/>
          <a:ext cx="0" cy="0"/>
          <a:chOff x="0" y="0"/>
          <a:chExt cx="0" cy="0"/>
        </a:xfrm>
      </p:grpSpPr>
      <p:sp>
        <p:nvSpPr>
          <p:cNvPr id="21" name="TextBox 20"/>
          <p:cNvSpPr txBox="1"/>
          <p:nvPr userDrawn="1"/>
        </p:nvSpPr>
        <p:spPr>
          <a:xfrm>
            <a:off x="7664094" y="6413884"/>
            <a:ext cx="1251306" cy="228600"/>
          </a:xfrm>
          <a:prstGeom prst="rect">
            <a:avLst/>
          </a:prstGeom>
          <a:ln>
            <a:noFill/>
          </a:ln>
        </p:spPr>
        <p:txBody>
          <a:bodyPr vert="horz" wrap="square" lIns="91440" tIns="45720" rIns="91440" bIns="45720" rtlCol="0" anchor="t" anchorCtr="0">
            <a:normAutofit/>
          </a:bodyPr>
          <a:lstStyle/>
          <a:p>
            <a:pPr>
              <a:defRPr/>
            </a:pPr>
            <a:r>
              <a:rPr lang="en-US" sz="700" smtClean="0">
                <a:solidFill>
                  <a:prstClr val="white">
                    <a:lumMod val="50000"/>
                  </a:prstClr>
                </a:solidFill>
                <a:latin typeface="Arial"/>
              </a:rPr>
              <a:t>© 2016 </a:t>
            </a:r>
            <a:r>
              <a:rPr lang="en-US" sz="700" dirty="0" smtClean="0">
                <a:solidFill>
                  <a:prstClr val="white">
                    <a:lumMod val="50000"/>
                  </a:prstClr>
                </a:solidFill>
                <a:latin typeface="Arial"/>
              </a:rPr>
              <a:t>The College Board</a:t>
            </a:r>
          </a:p>
          <a:p>
            <a:endParaRPr lang="en-US" sz="1400" dirty="0" smtClean="0">
              <a:solidFill>
                <a:prstClr val="white">
                  <a:lumMod val="50000"/>
                </a:prstClr>
              </a:solidFill>
            </a:endParaRPr>
          </a:p>
        </p:txBody>
      </p:sp>
      <p:pic>
        <p:nvPicPr>
          <p:cNvPr id="22" name="Picture 21" descr="cbnew_blue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78136" y="6099984"/>
            <a:ext cx="1765298" cy="313900"/>
          </a:xfrm>
          <a:prstGeom prst="rect">
            <a:avLst/>
          </a:prstGeom>
        </p:spPr>
      </p:pic>
      <p:pic>
        <p:nvPicPr>
          <p:cNvPr id="23" name="Picture 22" descr="SAT_blu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78394" y="277680"/>
            <a:ext cx="996696" cy="380390"/>
          </a:xfrm>
          <a:prstGeom prst="rect">
            <a:avLst/>
          </a:prstGeom>
        </p:spPr>
      </p:pic>
      <p:sp>
        <p:nvSpPr>
          <p:cNvPr id="20" name="Slide Number Placeholder 6"/>
          <p:cNvSpPr>
            <a:spLocks noGrp="1"/>
          </p:cNvSpPr>
          <p:nvPr>
            <p:ph type="sldNum" sz="quarter" idx="12"/>
          </p:nvPr>
        </p:nvSpPr>
        <p:spPr>
          <a:xfrm>
            <a:off x="603168" y="6180521"/>
            <a:ext cx="2133600" cy="365125"/>
          </a:xfrm>
          <a:prstGeom prst="rect">
            <a:avLst/>
          </a:prstGeom>
        </p:spPr>
        <p:txBody>
          <a:bodyPr/>
          <a:lstStyle>
            <a:lvl1pPr>
              <a:defRPr sz="1200">
                <a:solidFill>
                  <a:srgbClr val="0065A4"/>
                </a:solidFill>
                <a:latin typeface="Arial"/>
              </a:defRPr>
            </a:lvl1pPr>
          </a:lstStyle>
          <a:p>
            <a:fld id="{DF625FB1-CAA2-1745-BF48-B99B069FDFDF}" type="slidenum">
              <a:rPr lang="en-US" smtClean="0"/>
              <a:pPr/>
              <a:t>‹#›</a:t>
            </a:fld>
            <a:endParaRPr lang="en-US" dirty="0"/>
          </a:p>
        </p:txBody>
      </p:sp>
      <p:sp>
        <p:nvSpPr>
          <p:cNvPr id="4" name="Table Placeholder 3"/>
          <p:cNvSpPr>
            <a:spLocks noGrp="1"/>
          </p:cNvSpPr>
          <p:nvPr>
            <p:ph type="tbl" sz="quarter" idx="13"/>
          </p:nvPr>
        </p:nvSpPr>
        <p:spPr>
          <a:xfrm>
            <a:off x="698500" y="1762652"/>
            <a:ext cx="7670800" cy="3942675"/>
          </a:xfrm>
          <a:prstGeom prst="rect">
            <a:avLst/>
          </a:prstGeom>
        </p:spPr>
        <p:txBody>
          <a:bodyPr vert="horz"/>
          <a:lstStyle>
            <a:lvl1pPr marL="0" indent="0">
              <a:buFontTx/>
              <a:buNone/>
              <a:defRPr sz="2000">
                <a:solidFill>
                  <a:srgbClr val="808080"/>
                </a:solidFill>
                <a:latin typeface="Arial"/>
              </a:defRPr>
            </a:lvl1pPr>
          </a:lstStyle>
          <a:p>
            <a:endParaRPr lang="en-US" dirty="0"/>
          </a:p>
        </p:txBody>
      </p:sp>
      <p:sp>
        <p:nvSpPr>
          <p:cNvPr id="13" name="Title 1"/>
          <p:cNvSpPr>
            <a:spLocks noGrp="1"/>
          </p:cNvSpPr>
          <p:nvPr>
            <p:ph type="title" hasCustomPrompt="1"/>
          </p:nvPr>
        </p:nvSpPr>
        <p:spPr>
          <a:xfrm>
            <a:off x="603168" y="277680"/>
            <a:ext cx="7766132" cy="1352413"/>
          </a:xfrm>
          <a:prstGeom prst="rect">
            <a:avLst/>
          </a:prstGeom>
          <a:ln>
            <a:noFill/>
          </a:ln>
        </p:spPr>
        <p:txBody>
          <a:bodyPr bIns="182880" anchor="b" anchorCtr="0">
            <a:normAutofit/>
          </a:bodyPr>
          <a:lstStyle>
            <a:lvl1pPr algn="l">
              <a:defRPr sz="3200" b="1">
                <a:solidFill>
                  <a:srgbClr val="0065A4"/>
                </a:solidFill>
                <a:latin typeface="Arial"/>
                <a:cs typeface="Arial"/>
              </a:defRPr>
            </a:lvl1pPr>
          </a:lstStyle>
          <a:p>
            <a:r>
              <a:rPr lang="en-US" dirty="0" smtClean="0"/>
              <a:t>Header</a:t>
            </a:r>
            <a:endParaRPr lang="en-US" dirty="0"/>
          </a:p>
        </p:txBody>
      </p:sp>
      <p:pic>
        <p:nvPicPr>
          <p:cNvPr id="11" name="Picture 10" descr="GrayDots.png"/>
          <p:cNvPicPr>
            <a:picLocks noChangeAspect="1"/>
          </p:cNvPicPr>
          <p:nvPr userDrawn="1"/>
        </p:nvPicPr>
        <p:blipFill rotWithShape="1">
          <a:blip r:embed="rId4" cstate="screen">
            <a:alphaModFix amt="80000"/>
            <a:extLst>
              <a:ext uri="{28A0092B-C50C-407E-A947-70E740481C1C}">
                <a14:useLocalDpi xmlns:a14="http://schemas.microsoft.com/office/drawing/2010/main"/>
              </a:ext>
            </a:extLst>
          </a:blip>
          <a:srcRect l="7360"/>
          <a:stretch/>
        </p:blipFill>
        <p:spPr>
          <a:xfrm>
            <a:off x="21981" y="0"/>
            <a:ext cx="399644" cy="6858000"/>
          </a:xfrm>
          <a:prstGeom prst="rect">
            <a:avLst/>
          </a:prstGeom>
        </p:spPr>
      </p:pic>
    </p:spTree>
    <p:extLst>
      <p:ext uri="{BB962C8B-B14F-4D97-AF65-F5344CB8AC3E}">
        <p14:creationId xmlns:p14="http://schemas.microsoft.com/office/powerpoint/2010/main" val="361365371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3BFA7C-DEC9-44C0-B618-89E75A0D52AF}" type="datetimeFigureOut">
              <a:rPr lang="en-US" smtClean="0"/>
              <a:t>8/29/2018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FE989CC-DAA7-4648-A30B-33E03BFDE03D}" type="slidenum">
              <a:rPr lang="en-US" smtClean="0"/>
              <a:t>‹#›</a:t>
            </a:fld>
            <a:endParaRPr lang="en-US" dirty="0"/>
          </a:p>
        </p:txBody>
      </p:sp>
    </p:spTree>
    <p:extLst>
      <p:ext uri="{BB962C8B-B14F-4D97-AF65-F5344CB8AC3E}">
        <p14:creationId xmlns:p14="http://schemas.microsoft.com/office/powerpoint/2010/main" val="116801504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3BFA7C-DEC9-44C0-B618-89E75A0D52AF}" type="datetimeFigureOut">
              <a:rPr lang="en-US" smtClean="0"/>
              <a:t>8/29/2018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E989CC-DAA7-4648-A30B-33E03BFDE03D}" type="slidenum">
              <a:rPr lang="en-US" smtClean="0"/>
              <a:t>‹#›</a:t>
            </a:fld>
            <a:endParaRPr lang="en-US" dirty="0"/>
          </a:p>
        </p:txBody>
      </p:sp>
    </p:spTree>
    <p:extLst>
      <p:ext uri="{BB962C8B-B14F-4D97-AF65-F5344CB8AC3E}">
        <p14:creationId xmlns:p14="http://schemas.microsoft.com/office/powerpoint/2010/main" val="363643888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3BFA7C-DEC9-44C0-B618-89E75A0D52AF}" type="datetimeFigureOut">
              <a:rPr lang="en-US" smtClean="0"/>
              <a:t>8/29/2018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E989CC-DAA7-4648-A30B-33E03BFDE03D}" type="slidenum">
              <a:rPr lang="en-US" smtClean="0"/>
              <a:t>‹#›</a:t>
            </a:fld>
            <a:endParaRPr lang="en-US" dirty="0"/>
          </a:p>
        </p:txBody>
      </p:sp>
    </p:spTree>
    <p:extLst>
      <p:ext uri="{BB962C8B-B14F-4D97-AF65-F5344CB8AC3E}">
        <p14:creationId xmlns:p14="http://schemas.microsoft.com/office/powerpoint/2010/main" val="232771281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5" Type="http://schemas.openxmlformats.org/officeDocument/2006/relationships/theme" Target="../theme/theme3.xml"/><Relationship Id="rId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theme" Target="../theme/theme4.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73BFA7C-DEC9-44C0-B618-89E75A0D52AF}" type="datetimeFigureOut">
              <a:rPr lang="en-US" smtClean="0"/>
              <a:t>8/29/2018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E989CC-DAA7-4648-A30B-33E03BFDE03D}" type="slidenum">
              <a:rPr lang="en-US" smtClean="0"/>
              <a:t>‹#›</a:t>
            </a:fld>
            <a:endParaRPr lang="en-US" dirty="0"/>
          </a:p>
        </p:txBody>
      </p:sp>
    </p:spTree>
    <p:extLst>
      <p:ext uri="{BB962C8B-B14F-4D97-AF65-F5344CB8AC3E}">
        <p14:creationId xmlns:p14="http://schemas.microsoft.com/office/powerpoint/2010/main" val="2581427686"/>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795" r:id="rId12"/>
    <p:sldLayoutId id="2147483694" r:id="rId13"/>
    <p:sldLayoutId id="2147483695" r:id="rId14"/>
    <p:sldLayoutId id="2147483696" r:id="rId15"/>
    <p:sldLayoutId id="2147483673" r:id="rId16"/>
    <p:sldLayoutId id="2147483672" r:id="rId17"/>
    <p:sldLayoutId id="2147483677" r:id="rId18"/>
    <p:sldLayoutId id="2147483675" r:id="rId19"/>
    <p:sldLayoutId id="2147483676" r:id="rId20"/>
    <p:sldLayoutId id="2147483678" r:id="rId21"/>
    <p:sldLayoutId id="2147483680" r:id="rId22"/>
    <p:sldLayoutId id="2147483679" r:id="rId23"/>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778083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spcBef>
                <a:spcPts val="0"/>
              </a:spcBef>
              <a:buClr>
                <a:schemeClr val="dk1"/>
              </a:buClr>
              <a:buSzPct val="100000"/>
              <a:buNone/>
              <a:defRPr sz="3600" b="1">
                <a:solidFill>
                  <a:schemeClr val="dk1"/>
                </a:solidFill>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600200"/>
            <a:ext cx="8229600" cy="4967573"/>
          </a:xfrm>
          <a:prstGeom prst="rect">
            <a:avLst/>
          </a:prstGeom>
          <a:noFill/>
          <a:ln>
            <a:noFill/>
          </a:ln>
        </p:spPr>
        <p:txBody>
          <a:bodyPr lIns="91425" tIns="91425" rIns="91425" b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a:endParaRPr/>
          </a:p>
        </p:txBody>
      </p:sp>
    </p:spTree>
    <p:extLst>
      <p:ext uri="{BB962C8B-B14F-4D97-AF65-F5344CB8AC3E}">
        <p14:creationId xmlns:p14="http://schemas.microsoft.com/office/powerpoint/2010/main" val="2591702637"/>
      </p:ext>
    </p:extLst>
  </p:cSld>
  <p:clrMap bg1="lt1" tx1="dk1" bg2="dk2" tx2="lt2" accent1="accent1" accent2="accent2" accent3="accent3" accent4="accent4" accent5="accent5" accent6="accent6" hlink="hlink" folHlink="folHlink"/>
  <p:sldLayoutIdLst>
    <p:sldLayoutId id="2147483732" r:id="rId1"/>
    <p:sldLayoutId id="2147483735" r:id="rId2"/>
    <p:sldLayoutId id="2147483736" r:id="rId3"/>
    <p:sldLayoutId id="2147483737" r:id="rId4"/>
  </p:sldLayoutIdLst>
  <p:hf sldNum="0" hdr="0" ftr="0" dt="0"/>
  <p:txStyles>
    <p:title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73BFA7C-DEC9-44C0-B618-89E75A0D52AF}" type="datetimeFigureOut">
              <a:rPr lang="en-US" smtClean="0">
                <a:solidFill>
                  <a:prstClr val="black">
                    <a:tint val="75000"/>
                  </a:prstClr>
                </a:solidFill>
              </a:rPr>
              <a:pPr/>
              <a:t>8/29/2018</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E989CC-DAA7-4648-A30B-33E03BFDE03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04144544"/>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788" r:id="rId17"/>
    <p:sldLayoutId id="2147483789" r:id="rId18"/>
    <p:sldLayoutId id="2147483790" r:id="rId19"/>
    <p:sldLayoutId id="2147483791" r:id="rId20"/>
    <p:sldLayoutId id="2147483792" r:id="rId21"/>
    <p:sldLayoutId id="2147483793" r:id="rId22"/>
    <p:sldLayoutId id="2147483794" r:id="rId2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39.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39.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53.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hyperlink" Target="http://satpractice.org/"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5"/>
          <p:cNvSpPr>
            <a:spLocks noGrp="1"/>
          </p:cNvSpPr>
          <p:nvPr>
            <p:ph type="body" sz="quarter" idx="11"/>
          </p:nvPr>
        </p:nvSpPr>
        <p:spPr>
          <a:xfrm>
            <a:off x="563554" y="2053621"/>
            <a:ext cx="1277937" cy="459233"/>
          </a:xfrm>
          <a:prstGeom prst="rect">
            <a:avLst/>
          </a:prstGeom>
        </p:spPr>
        <p:txBody>
          <a:bodyPr>
            <a:normAutofit/>
          </a:bodyPr>
          <a:lstStyle/>
          <a:p>
            <a:r>
              <a:rPr lang="en-US" sz="1600" dirty="0" smtClean="0"/>
              <a:t>CHAPTER</a:t>
            </a:r>
            <a:endParaRPr lang="en-US" sz="1600" dirty="0"/>
          </a:p>
        </p:txBody>
      </p:sp>
      <p:sp>
        <p:nvSpPr>
          <p:cNvPr id="9" name="Text Placeholder 6"/>
          <p:cNvSpPr>
            <a:spLocks noGrp="1"/>
          </p:cNvSpPr>
          <p:nvPr>
            <p:ph type="body" sz="quarter" idx="12"/>
          </p:nvPr>
        </p:nvSpPr>
        <p:spPr>
          <a:xfrm>
            <a:off x="623455" y="2253449"/>
            <a:ext cx="1218036" cy="1049358"/>
          </a:xfrm>
        </p:spPr>
        <p:txBody>
          <a:bodyPr/>
          <a:lstStyle/>
          <a:p>
            <a:r>
              <a:rPr lang="en-US" dirty="0" smtClean="0"/>
              <a:t>2</a:t>
            </a:r>
          </a:p>
        </p:txBody>
      </p:sp>
      <p:sp>
        <p:nvSpPr>
          <p:cNvPr id="3" name="Title 2"/>
          <p:cNvSpPr>
            <a:spLocks noGrp="1"/>
          </p:cNvSpPr>
          <p:nvPr>
            <p:ph type="title"/>
          </p:nvPr>
        </p:nvSpPr>
        <p:spPr>
          <a:xfrm>
            <a:off x="2158608" y="2026602"/>
            <a:ext cx="6130369" cy="1384428"/>
          </a:xfrm>
          <a:prstGeom prst="rect">
            <a:avLst/>
          </a:prstGeom>
        </p:spPr>
        <p:txBody>
          <a:bodyPr>
            <a:normAutofit/>
          </a:bodyPr>
          <a:lstStyle/>
          <a:p>
            <a:r>
              <a:rPr lang="en-US" dirty="0" smtClean="0"/>
              <a:t>Linking College Board and Khan Academy Accounts</a:t>
            </a:r>
            <a:endParaRPr lang="en-US" dirty="0"/>
          </a:p>
        </p:txBody>
      </p:sp>
    </p:spTree>
    <p:extLst>
      <p:ext uri="{BB962C8B-B14F-4D97-AF65-F5344CB8AC3E}">
        <p14:creationId xmlns:p14="http://schemas.microsoft.com/office/powerpoint/2010/main" val="1015555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This is a screenshot of the Official SAT Practice on Khan Academy.  It displays the message “Connecting to College Board… Great, you’re connected” alongside the College Board acorn logo."/>
          <p:cNvGrpSpPr/>
          <p:nvPr/>
        </p:nvGrpSpPr>
        <p:grpSpPr>
          <a:xfrm>
            <a:off x="1120419" y="746399"/>
            <a:ext cx="6854979" cy="4106334"/>
            <a:chOff x="1120419" y="746399"/>
            <a:chExt cx="6854979" cy="4106334"/>
          </a:xfrm>
        </p:grpSpPr>
        <p:pic>
          <p:nvPicPr>
            <p:cNvPr id="7" name="Picture 6" descr="This is a screenshot of the Official SAT Practice on Khan Academy.  It displays the message “Connecting to College Board… Great, you’re connected” alongside the College Board acorn logo."/>
            <p:cNvPicPr>
              <a:picLocks noChangeAspect="1"/>
            </p:cNvPicPr>
            <p:nvPr/>
          </p:nvPicPr>
          <p:blipFill rotWithShape="1">
            <a:blip r:embed="rId3">
              <a:extLst>
                <a:ext uri="{28A0092B-C50C-407E-A947-70E740481C1C}">
                  <a14:useLocalDpi xmlns:a14="http://schemas.microsoft.com/office/drawing/2010/main"/>
                </a:ext>
              </a:extLst>
            </a:blip>
            <a:srcRect t="9607" b="10524"/>
            <a:stretch/>
          </p:blipFill>
          <p:spPr>
            <a:xfrm>
              <a:off x="1120419" y="746399"/>
              <a:ext cx="6854979" cy="4106334"/>
            </a:xfrm>
            <a:prstGeom prst="rect">
              <a:avLst/>
            </a:prstGeom>
            <a:ln>
              <a:solidFill>
                <a:srgbClr val="A6A6A6"/>
              </a:solidFill>
            </a:ln>
          </p:spPr>
        </p:pic>
        <p:pic>
          <p:nvPicPr>
            <p:cNvPr id="4" name="Picture 3" descr="This is a screenshot of the Official SAT Practice on Khan Academy.  It displays the message “Connecting to College Board… Great, you’re connected” alongside the College Board acorn logo."/>
            <p:cNvPicPr>
              <a:picLocks noChangeAspect="1"/>
            </p:cNvPicPr>
            <p:nvPr/>
          </p:nvPicPr>
          <p:blipFill rotWithShape="1">
            <a:blip r:embed="rId4">
              <a:alphaModFix/>
              <a:extLst>
                <a:ext uri="{28A0092B-C50C-407E-A947-70E740481C1C}">
                  <a14:useLocalDpi xmlns:a14="http://schemas.microsoft.com/office/drawing/2010/main"/>
                </a:ext>
              </a:extLst>
            </a:blip>
            <a:srcRect l="36765" t="42041" r="9876" b="51832"/>
            <a:stretch/>
          </p:blipFill>
          <p:spPr>
            <a:xfrm>
              <a:off x="3666068" y="2421468"/>
              <a:ext cx="3677792" cy="316730"/>
            </a:xfrm>
            <a:prstGeom prst="rect">
              <a:avLst/>
            </a:prstGeom>
          </p:spPr>
        </p:pic>
      </p:grpSp>
      <p:sp>
        <p:nvSpPr>
          <p:cNvPr id="2" name="Title 1"/>
          <p:cNvSpPr>
            <a:spLocks noGrp="1"/>
          </p:cNvSpPr>
          <p:nvPr>
            <p:ph type="title" idx="4294967295"/>
          </p:nvPr>
        </p:nvSpPr>
        <p:spPr/>
        <p:txBody>
          <a:bodyPr/>
          <a:lstStyle/>
          <a:p>
            <a:r>
              <a:rPr lang="en-US" sz="3600" b="1" i="0" u="none" strike="noStrike" cap="none" baseline="0" dirty="0" smtClean="0">
                <a:solidFill>
                  <a:schemeClr val="dk1"/>
                </a:solidFill>
                <a:effectLst/>
                <a:latin typeface="Arial"/>
                <a:ea typeface="Arial"/>
                <a:cs typeface="Arial"/>
                <a:sym typeface="Arial"/>
                <a:rtl val="0"/>
              </a:rPr>
              <a:t>   </a:t>
            </a:r>
            <a:r>
              <a:rPr lang="en-US" sz="3600" b="1" i="0" baseline="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3600" b="1" i="0" u="none" strike="noStrike" cap="none" baseline="0" dirty="0" smtClean="0">
                <a:solidFill>
                  <a:schemeClr val="dk1"/>
                </a:solidFill>
                <a:effectLst/>
                <a:latin typeface="Arial"/>
                <a:ea typeface="Arial"/>
                <a:cs typeface="Arial"/>
                <a:sym typeface="Arial"/>
                <a:rtl val="0"/>
              </a:rPr>
              <a:t>              </a:t>
            </a:r>
            <a:endParaRPr lang="en-US" dirty="0"/>
          </a:p>
        </p:txBody>
      </p:sp>
    </p:spTree>
    <p:extLst>
      <p:ext uri="{BB962C8B-B14F-4D97-AF65-F5344CB8AC3E}">
        <p14:creationId xmlns:p14="http://schemas.microsoft.com/office/powerpoint/2010/main" val="1139479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This is a screenshot of the Official SAT Practice on Khan Academy.  It displays the message “Analyzing your PSAT results…” alongside an icon of a completed test."/>
          <p:cNvGrpSpPr/>
          <p:nvPr/>
        </p:nvGrpSpPr>
        <p:grpSpPr>
          <a:xfrm>
            <a:off x="1121685" y="743039"/>
            <a:ext cx="6866517" cy="4112641"/>
            <a:chOff x="1121685" y="743039"/>
            <a:chExt cx="6866517" cy="4112641"/>
          </a:xfrm>
        </p:grpSpPr>
        <p:pic>
          <p:nvPicPr>
            <p:cNvPr id="7" name="Picture 6" descr="This is a screenshot of the Official SAT Practice on Khan Academy.  It displays the message “Analyzing your PSAT results…” alongside an icon of a completed test."/>
            <p:cNvPicPr>
              <a:picLocks noChangeAspect="1"/>
            </p:cNvPicPr>
            <p:nvPr/>
          </p:nvPicPr>
          <p:blipFill rotWithShape="1">
            <a:blip r:embed="rId3">
              <a:extLst>
                <a:ext uri="{28A0092B-C50C-407E-A947-70E740481C1C}">
                  <a14:useLocalDpi xmlns:a14="http://schemas.microsoft.com/office/drawing/2010/main"/>
                </a:ext>
              </a:extLst>
            </a:blip>
            <a:srcRect t="9460" b="10682"/>
            <a:stretch/>
          </p:blipFill>
          <p:spPr>
            <a:xfrm>
              <a:off x="1121685" y="743039"/>
              <a:ext cx="6866517" cy="4112641"/>
            </a:xfrm>
            <a:prstGeom prst="rect">
              <a:avLst/>
            </a:prstGeom>
            <a:ln>
              <a:solidFill>
                <a:srgbClr val="A6A6A6"/>
              </a:solidFill>
            </a:ln>
          </p:spPr>
        </p:pic>
        <p:pic>
          <p:nvPicPr>
            <p:cNvPr id="6" name="Picture 5" descr="This is a screenshot of the Official SAT Practice on Khan Academy.  It displays the message “Analyzing your PSAT results…” alongside an icon of a completed test."/>
            <p:cNvPicPr>
              <a:picLocks noChangeAspect="1"/>
            </p:cNvPicPr>
            <p:nvPr/>
          </p:nvPicPr>
          <p:blipFill rotWithShape="1">
            <a:blip r:embed="rId4">
              <a:alphaModFix/>
              <a:extLst>
                <a:ext uri="{28A0092B-C50C-407E-A947-70E740481C1C}">
                  <a14:useLocalDpi xmlns:a14="http://schemas.microsoft.com/office/drawing/2010/main"/>
                </a:ext>
              </a:extLst>
            </a:blip>
            <a:srcRect l="14511" t="25455" r="9468" b="41308"/>
            <a:stretch/>
          </p:blipFill>
          <p:spPr>
            <a:xfrm>
              <a:off x="2121958" y="1566333"/>
              <a:ext cx="5212292" cy="1709210"/>
            </a:xfrm>
            <a:prstGeom prst="rect">
              <a:avLst/>
            </a:prstGeom>
            <a:ln>
              <a:noFill/>
            </a:ln>
          </p:spPr>
        </p:pic>
      </p:grpSp>
      <p:sp>
        <p:nvSpPr>
          <p:cNvPr id="2" name="Title 1"/>
          <p:cNvSpPr>
            <a:spLocks noGrp="1"/>
          </p:cNvSpPr>
          <p:nvPr>
            <p:ph type="title" idx="4294967295"/>
          </p:nvPr>
        </p:nvSpPr>
        <p:spPr/>
        <p:txBody>
          <a:bodyPr/>
          <a:lstStyle/>
          <a:p>
            <a:r>
              <a:rPr lang="en-US" sz="3600" b="1" i="0" u="none" strike="noStrike" cap="none" baseline="0" dirty="0" smtClean="0">
                <a:solidFill>
                  <a:schemeClr val="dk1"/>
                </a:solidFill>
                <a:effectLst/>
                <a:latin typeface="Arial"/>
                <a:ea typeface="Arial"/>
                <a:cs typeface="Arial"/>
                <a:sym typeface="Arial"/>
                <a:rtl val="0"/>
              </a:rPr>
              <a:t>   </a:t>
            </a:r>
            <a:r>
              <a:rPr lang="en-US" sz="3600" b="1" i="0" baseline="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3600" b="1" i="0" u="none" strike="noStrike" cap="none" baseline="0" dirty="0" smtClean="0">
                <a:solidFill>
                  <a:schemeClr val="dk1"/>
                </a:solidFill>
                <a:effectLst/>
                <a:latin typeface="Arial"/>
                <a:ea typeface="Arial"/>
                <a:cs typeface="Arial"/>
                <a:sym typeface="Arial"/>
                <a:rtl val="0"/>
              </a:rPr>
              <a:t>                     </a:t>
            </a:r>
            <a:endParaRPr lang="en-US" dirty="0"/>
          </a:p>
        </p:txBody>
      </p:sp>
    </p:spTree>
    <p:extLst>
      <p:ext uri="{BB962C8B-B14F-4D97-AF65-F5344CB8AC3E}">
        <p14:creationId xmlns:p14="http://schemas.microsoft.com/office/powerpoint/2010/main" val="22249107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is is a screenshot of the Official SAT Practice on Khan Academy.  It displays the message “Analyzing your PSAT results… Your personalized practice is ready!” alongside an icon of a checkmark within a circle."/>
          <p:cNvPicPr>
            <a:picLocks noChangeAspect="1"/>
          </p:cNvPicPr>
          <p:nvPr/>
        </p:nvPicPr>
        <p:blipFill rotWithShape="1">
          <a:blip r:embed="rId3">
            <a:extLst>
              <a:ext uri="{28A0092B-C50C-407E-A947-70E740481C1C}">
                <a14:useLocalDpi xmlns:a14="http://schemas.microsoft.com/office/drawing/2010/main"/>
              </a:ext>
            </a:extLst>
          </a:blip>
          <a:srcRect t="9460" b="10682"/>
          <a:stretch/>
        </p:blipFill>
        <p:spPr>
          <a:xfrm>
            <a:off x="1121685" y="743039"/>
            <a:ext cx="6866517" cy="4112641"/>
          </a:xfrm>
          <a:prstGeom prst="rect">
            <a:avLst/>
          </a:prstGeom>
          <a:ln>
            <a:solidFill>
              <a:srgbClr val="A6A6A6"/>
            </a:solidFill>
          </a:ln>
        </p:spPr>
      </p:pic>
      <p:sp>
        <p:nvSpPr>
          <p:cNvPr id="2" name="Title 1"/>
          <p:cNvSpPr>
            <a:spLocks noGrp="1"/>
          </p:cNvSpPr>
          <p:nvPr>
            <p:ph type="title" idx="4294967295"/>
          </p:nvPr>
        </p:nvSpPr>
        <p:spPr/>
        <p:txBody>
          <a:bodyPr/>
          <a:lstStyle/>
          <a:p>
            <a:r>
              <a:rPr lang="en-US" sz="3600" b="1" i="0" u="none" strike="noStrike" cap="none" baseline="0" dirty="0" smtClean="0">
                <a:solidFill>
                  <a:schemeClr val="dk1"/>
                </a:solidFill>
                <a:effectLst/>
                <a:latin typeface="Arial"/>
                <a:ea typeface="Arial"/>
                <a:cs typeface="Arial"/>
                <a:sym typeface="Arial"/>
                <a:rtl val="0"/>
              </a:rPr>
              <a:t>   </a:t>
            </a:r>
            <a:r>
              <a:rPr lang="en-US" sz="3600" b="1" i="0" baseline="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3600" b="1" i="0" u="none" strike="noStrike" cap="none" baseline="0" dirty="0" smtClean="0">
                <a:solidFill>
                  <a:schemeClr val="dk1"/>
                </a:solidFill>
                <a:effectLst/>
                <a:latin typeface="Arial"/>
                <a:ea typeface="Arial"/>
                <a:cs typeface="Arial"/>
                <a:sym typeface="Arial"/>
                <a:rtl val="0"/>
              </a:rPr>
              <a:t>                            </a:t>
            </a:r>
            <a:endParaRPr lang="en-US" dirty="0"/>
          </a:p>
        </p:txBody>
      </p:sp>
    </p:spTree>
    <p:extLst>
      <p:ext uri="{BB962C8B-B14F-4D97-AF65-F5344CB8AC3E}">
        <p14:creationId xmlns:p14="http://schemas.microsoft.com/office/powerpoint/2010/main" val="12463098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is is a screen shot of the Dashboard on Official SAT Practice on Khan Academy. It reads, &quot;Today's Goal Practice your skills Choose the area you'd like to focus on for improvement today.&quot; Arrow 1 points to Practice Reading &amp; Writing.  Arrow 2 points to Practice Math.&#10;It show example Top test scores: Total 1280; Math 600, Reading &amp; Writing 680.  &#10;"/>
          <p:cNvPicPr>
            <a:picLocks noChangeAspect="1"/>
          </p:cNvPicPr>
          <p:nvPr/>
        </p:nvPicPr>
        <p:blipFill rotWithShape="1">
          <a:blip r:embed="rId3">
            <a:extLst>
              <a:ext uri="{28A0092B-C50C-407E-A947-70E740481C1C}">
                <a14:useLocalDpi xmlns:a14="http://schemas.microsoft.com/office/drawing/2010/main"/>
              </a:ext>
            </a:extLst>
          </a:blip>
          <a:srcRect t="9566" b="10996"/>
          <a:stretch/>
        </p:blipFill>
        <p:spPr>
          <a:xfrm>
            <a:off x="1115028" y="751681"/>
            <a:ext cx="6892544" cy="4111821"/>
          </a:xfrm>
          <a:prstGeom prst="rect">
            <a:avLst/>
          </a:prstGeom>
          <a:ln>
            <a:solidFill>
              <a:srgbClr val="A6A6A6"/>
            </a:solidFill>
          </a:ln>
        </p:spPr>
      </p:pic>
      <p:sp>
        <p:nvSpPr>
          <p:cNvPr id="2" name="Title 1"/>
          <p:cNvSpPr>
            <a:spLocks noGrp="1"/>
          </p:cNvSpPr>
          <p:nvPr>
            <p:ph type="title" idx="4294967295"/>
          </p:nvPr>
        </p:nvSpPr>
        <p:spPr/>
        <p:txBody>
          <a:bodyPr/>
          <a:lstStyle/>
          <a:p>
            <a:r>
              <a:rPr lang="en-US" sz="3600" b="1" i="0" u="none" strike="noStrike" cap="none" baseline="0" dirty="0" smtClean="0">
                <a:solidFill>
                  <a:schemeClr val="dk1"/>
                </a:solidFill>
                <a:effectLst/>
                <a:latin typeface="Arial"/>
                <a:ea typeface="Arial"/>
                <a:cs typeface="Arial"/>
                <a:sym typeface="Arial"/>
                <a:rtl val="0"/>
              </a:rPr>
              <a:t>  </a:t>
            </a:r>
            <a:r>
              <a:rPr lang="en-US" sz="3600" b="1" i="0" baseline="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3600" b="1" i="0" u="none" strike="noStrike" cap="none" baseline="0" dirty="0" smtClean="0">
                <a:solidFill>
                  <a:schemeClr val="dk1"/>
                </a:solidFill>
                <a:effectLst/>
                <a:latin typeface="Arial"/>
                <a:ea typeface="Arial"/>
                <a:cs typeface="Arial"/>
                <a:sym typeface="Arial"/>
                <a:rtl val="0"/>
              </a:rPr>
              <a:t>              </a:t>
            </a:r>
            <a:endParaRPr lang="en-US" dirty="0"/>
          </a:p>
        </p:txBody>
      </p:sp>
    </p:spTree>
    <p:extLst>
      <p:ext uri="{BB962C8B-B14F-4D97-AF65-F5344CB8AC3E}">
        <p14:creationId xmlns:p14="http://schemas.microsoft.com/office/powerpoint/2010/main" val="11577100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his is a screenshot of Official SAT Practice on Khan Academy Dashboard, showing the link to collegeboard.org, test scores, practice schedule, current skill levels, and frequently asked question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33475" y="771525"/>
            <a:ext cx="6842125" cy="4105275"/>
          </a:xfrm>
          <a:prstGeom prst="rect">
            <a:avLst/>
          </a:prstGeom>
        </p:spPr>
      </p:pic>
      <p:sp>
        <p:nvSpPr>
          <p:cNvPr id="2" name="Title 1"/>
          <p:cNvSpPr>
            <a:spLocks noGrp="1"/>
          </p:cNvSpPr>
          <p:nvPr>
            <p:ph type="title" idx="4294967295"/>
          </p:nvPr>
        </p:nvSpPr>
        <p:spPr/>
        <p:txBody>
          <a:bodyPr/>
          <a:lstStyle/>
          <a:p>
            <a:r>
              <a:rPr lang="en-US" sz="3600" b="1" i="0" u="none" strike="noStrike" cap="none" baseline="0" dirty="0" smtClean="0">
                <a:solidFill>
                  <a:schemeClr val="dk1"/>
                </a:solidFill>
                <a:effectLst/>
                <a:latin typeface="Arial"/>
                <a:ea typeface="Arial"/>
                <a:cs typeface="Arial"/>
                <a:sym typeface="Arial"/>
                <a:rtl val="0"/>
              </a:rPr>
              <a:t>  </a:t>
            </a:r>
            <a:r>
              <a:rPr lang="en-US" sz="3600" b="1" i="0" baseline="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3600" b="1" i="0" u="none" strike="noStrike" cap="none" baseline="0" dirty="0" smtClean="0">
                <a:solidFill>
                  <a:schemeClr val="dk1"/>
                </a:solidFill>
                <a:effectLst/>
                <a:latin typeface="Arial"/>
                <a:ea typeface="Arial"/>
                <a:cs typeface="Arial"/>
                <a:sym typeface="Arial"/>
                <a:rtl val="0"/>
              </a:rPr>
              <a:t>             </a:t>
            </a:r>
            <a:endParaRPr lang="en-US" dirty="0"/>
          </a:p>
        </p:txBody>
      </p:sp>
    </p:spTree>
    <p:extLst>
      <p:ext uri="{BB962C8B-B14F-4D97-AF65-F5344CB8AC3E}">
        <p14:creationId xmlns:p14="http://schemas.microsoft.com/office/powerpoint/2010/main" val="40113682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is is a screenshot of the Official SAT Practice on Khan Academy.  It shows that Math practice recommendations are right triangle word problems.  Other choices include solving quadratic equations and quadratic and exponential problems."/>
          <p:cNvPicPr>
            <a:picLocks noChangeAspect="1"/>
          </p:cNvPicPr>
          <p:nvPr/>
        </p:nvPicPr>
        <p:blipFill rotWithShape="1">
          <a:blip r:embed="rId3" cstate="screen">
            <a:extLst>
              <a:ext uri="{28A0092B-C50C-407E-A947-70E740481C1C}">
                <a14:useLocalDpi xmlns:a14="http://schemas.microsoft.com/office/drawing/2010/main"/>
              </a:ext>
            </a:extLst>
          </a:blip>
          <a:srcRect b="24556"/>
          <a:stretch/>
        </p:blipFill>
        <p:spPr>
          <a:xfrm>
            <a:off x="1114810" y="742637"/>
            <a:ext cx="6884903" cy="4122203"/>
          </a:xfrm>
          <a:prstGeom prst="rect">
            <a:avLst/>
          </a:prstGeom>
          <a:ln>
            <a:solidFill>
              <a:srgbClr val="A6A6A6"/>
            </a:solidFill>
          </a:ln>
        </p:spPr>
      </p:pic>
      <p:sp>
        <p:nvSpPr>
          <p:cNvPr id="2" name="Title 1"/>
          <p:cNvSpPr>
            <a:spLocks noGrp="1"/>
          </p:cNvSpPr>
          <p:nvPr>
            <p:ph type="title" idx="4294967295"/>
          </p:nvPr>
        </p:nvSpPr>
        <p:spPr/>
        <p:txBody>
          <a:bodyPr/>
          <a:lstStyle/>
          <a:p>
            <a:r>
              <a:rPr lang="en-US" sz="3600" b="1" i="0" u="none" strike="noStrike" cap="none" baseline="0" dirty="0" smtClean="0">
                <a:solidFill>
                  <a:schemeClr val="dk1"/>
                </a:solidFill>
                <a:effectLst/>
                <a:latin typeface="Arial"/>
                <a:ea typeface="Arial"/>
                <a:cs typeface="Arial"/>
                <a:sym typeface="Arial"/>
                <a:rtl val="0"/>
              </a:rPr>
              <a:t>  </a:t>
            </a:r>
            <a:r>
              <a:rPr lang="en-US" sz="3600" b="1" i="0" baseline="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3600" b="1" i="0" u="none" strike="noStrike" cap="none" baseline="0" dirty="0" smtClean="0">
                <a:solidFill>
                  <a:schemeClr val="dk1"/>
                </a:solidFill>
                <a:effectLst/>
                <a:latin typeface="Arial"/>
                <a:ea typeface="Arial"/>
                <a:cs typeface="Arial"/>
                <a:sym typeface="Arial"/>
                <a:rtl val="0"/>
              </a:rPr>
              <a:t>                </a:t>
            </a:r>
            <a:endParaRPr lang="en-US" dirty="0"/>
          </a:p>
        </p:txBody>
      </p:sp>
    </p:spTree>
    <p:extLst>
      <p:ext uri="{BB962C8B-B14F-4D97-AF65-F5344CB8AC3E}">
        <p14:creationId xmlns:p14="http://schemas.microsoft.com/office/powerpoint/2010/main" val="1105802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Explore Khan Academy</a:t>
            </a:r>
            <a:endParaRPr lang="en-US" dirty="0"/>
          </a:p>
        </p:txBody>
      </p:sp>
      <p:pic>
        <p:nvPicPr>
          <p:cNvPr id="5" name="Picture 4" descr="Decorative"/>
          <p:cNvPicPr>
            <a:picLocks noChangeAspect="1"/>
          </p:cNvPicPr>
          <p:nvPr/>
        </p:nvPicPr>
        <p:blipFill rotWithShape="1">
          <a:blip r:embed="rId3" cstate="screen">
            <a:extLst>
              <a:ext uri="{28A0092B-C50C-407E-A947-70E740481C1C}">
                <a14:useLocalDpi xmlns:a14="http://schemas.microsoft.com/office/drawing/2010/main"/>
              </a:ext>
            </a:extLst>
          </a:blip>
          <a:srcRect l="84809" t="42397" r="-1335" b="30050"/>
          <a:stretch/>
        </p:blipFill>
        <p:spPr>
          <a:xfrm>
            <a:off x="5964989" y="500540"/>
            <a:ext cx="1034204" cy="1267444"/>
          </a:xfrm>
          <a:prstGeom prst="rect">
            <a:avLst/>
          </a:prstGeom>
        </p:spPr>
      </p:pic>
      <p:sp>
        <p:nvSpPr>
          <p:cNvPr id="6" name="Content Placeholder 5"/>
          <p:cNvSpPr>
            <a:spLocks noGrp="1"/>
          </p:cNvSpPr>
          <p:nvPr>
            <p:ph sz="half" idx="2"/>
          </p:nvPr>
        </p:nvSpPr>
        <p:spPr>
          <a:xfrm>
            <a:off x="603169" y="1916477"/>
            <a:ext cx="7178467" cy="2116735"/>
          </a:xfrm>
        </p:spPr>
        <p:txBody>
          <a:bodyPr/>
          <a:lstStyle/>
          <a:p>
            <a:pPr>
              <a:lnSpc>
                <a:spcPct val="100000"/>
              </a:lnSpc>
              <a:spcBef>
                <a:spcPts val="1200"/>
              </a:spcBef>
            </a:pPr>
            <a:r>
              <a:rPr lang="en-US" dirty="0"/>
              <a:t>On your “Dashboard,” create a practice schedule</a:t>
            </a:r>
          </a:p>
          <a:p>
            <a:pPr>
              <a:lnSpc>
                <a:spcPct val="100000"/>
              </a:lnSpc>
              <a:spcBef>
                <a:spcPts val="1200"/>
              </a:spcBef>
            </a:pPr>
            <a:r>
              <a:rPr lang="en-US" dirty="0"/>
              <a:t>Under “Practice,” take a diagnostic quiz in Math or </a:t>
            </a:r>
            <a:r>
              <a:rPr lang="en-US" dirty="0" smtClean="0"/>
              <a:t>Reading </a:t>
            </a:r>
            <a:r>
              <a:rPr lang="en-US" dirty="0"/>
              <a:t>&amp; Writing</a:t>
            </a:r>
          </a:p>
          <a:p>
            <a:pPr>
              <a:lnSpc>
                <a:spcPct val="100000"/>
              </a:lnSpc>
              <a:spcBef>
                <a:spcPts val="1200"/>
              </a:spcBef>
            </a:pPr>
            <a:r>
              <a:rPr lang="en-US" dirty="0"/>
              <a:t>Watch a video in “Tips and Strategies”</a:t>
            </a:r>
          </a:p>
          <a:p>
            <a:pPr>
              <a:lnSpc>
                <a:spcPct val="100000"/>
              </a:lnSpc>
              <a:spcBef>
                <a:spcPts val="1200"/>
              </a:spcBef>
            </a:pPr>
            <a:r>
              <a:rPr lang="en-US" dirty="0"/>
              <a:t>Start a “Full Test” and download a paper-and-pencil </a:t>
            </a:r>
            <a:r>
              <a:rPr lang="en-US" dirty="0" smtClean="0"/>
              <a:t>version</a:t>
            </a:r>
            <a:endParaRPr lang="en-US" dirty="0"/>
          </a:p>
        </p:txBody>
      </p:sp>
      <p:pic>
        <p:nvPicPr>
          <p:cNvPr id="1027" name="Picture 3" descr="This is a screen shot of the student dashboard on Official SAT Practice on Khan Academy.  It tells the student that today's practice is to take a practice exam."/>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34017" y="3695201"/>
            <a:ext cx="5681031" cy="2271195"/>
          </a:xfrm>
          <a:prstGeom prst="rect">
            <a:avLst/>
          </a:prstGeom>
          <a:solidFill>
            <a:schemeClr val="bg1"/>
          </a:solidFill>
          <a:ln w="6350" cmpd="sng">
            <a:solidFill>
              <a:schemeClr val="bg1">
                <a:lumMod val="75000"/>
              </a:schemeClr>
            </a:solidFill>
            <a:miter lim="800000"/>
            <a:headEnd/>
            <a:tailEnd/>
          </a:ln>
          <a:effectLst>
            <a:outerShdw blurRad="50800" dist="38100" dir="2700000" algn="tl" rotWithShape="0">
              <a:srgbClr val="000000">
                <a:alpha val="15000"/>
              </a:srgbClr>
            </a:outerShdw>
          </a:effectLst>
          <a:extLst/>
        </p:spPr>
      </p:pic>
      <p:sp>
        <p:nvSpPr>
          <p:cNvPr id="7" name="Slide Number Placeholder 5"/>
          <p:cNvSpPr>
            <a:spLocks noGrp="1"/>
          </p:cNvSpPr>
          <p:nvPr>
            <p:ph type="sldNum" sz="quarter" idx="12"/>
          </p:nvPr>
        </p:nvSpPr>
        <p:spPr>
          <a:xfrm>
            <a:off x="603168" y="6180521"/>
            <a:ext cx="351256" cy="365125"/>
          </a:xfrm>
        </p:spPr>
        <p:txBody>
          <a:bodyPr/>
          <a:lstStyle/>
          <a:p>
            <a:pPr algn="l"/>
            <a:fld id="{DF625FB1-CAA2-1745-BF48-B99B069FDFDF}" type="slidenum">
              <a:rPr lang="en-US" smtClean="0"/>
              <a:pPr algn="l"/>
              <a:t>16</a:t>
            </a:fld>
            <a:endParaRPr lang="en-US" dirty="0"/>
          </a:p>
        </p:txBody>
      </p:sp>
    </p:spTree>
    <p:extLst>
      <p:ext uri="{BB962C8B-B14F-4D97-AF65-F5344CB8AC3E}">
        <p14:creationId xmlns:p14="http://schemas.microsoft.com/office/powerpoint/2010/main" val="41324885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Link Khan Academy and</a:t>
            </a:r>
            <a:br>
              <a:rPr lang="en-US" dirty="0"/>
            </a:br>
            <a:r>
              <a:rPr lang="en-US" dirty="0"/>
              <a:t>College Board Accounts</a:t>
            </a:r>
          </a:p>
        </p:txBody>
      </p:sp>
      <p:sp>
        <p:nvSpPr>
          <p:cNvPr id="7" name="Content Placeholder 1"/>
          <p:cNvSpPr>
            <a:spLocks noGrp="1"/>
          </p:cNvSpPr>
          <p:nvPr>
            <p:ph sz="half" idx="2"/>
          </p:nvPr>
        </p:nvSpPr>
        <p:spPr>
          <a:xfrm>
            <a:off x="603169" y="1723123"/>
            <a:ext cx="7766131" cy="4180966"/>
          </a:xfrm>
        </p:spPr>
        <p:txBody>
          <a:bodyPr>
            <a:noAutofit/>
          </a:bodyPr>
          <a:lstStyle/>
          <a:p>
            <a:pPr>
              <a:lnSpc>
                <a:spcPct val="100000"/>
              </a:lnSpc>
              <a:buSzPct val="65000"/>
            </a:pPr>
            <a:r>
              <a:rPr lang="en-US" sz="1700" b="1" dirty="0" smtClean="0">
                <a:latin typeface="Arial" panose="020B0604020202020204" pitchFamily="34" charset="0"/>
                <a:cs typeface="Arial" panose="020B0604020202020204" pitchFamily="34" charset="0"/>
              </a:rPr>
              <a:t>Personalize </a:t>
            </a:r>
            <a:r>
              <a:rPr lang="en-US" sz="1700" b="1" dirty="0">
                <a:latin typeface="Arial" panose="020B0604020202020204" pitchFamily="34" charset="0"/>
                <a:cs typeface="Arial" panose="020B0604020202020204" pitchFamily="34" charset="0"/>
              </a:rPr>
              <a:t>student practice</a:t>
            </a:r>
            <a:r>
              <a:rPr lang="en-US" sz="1700" dirty="0">
                <a:latin typeface="Arial" panose="020B0604020202020204" pitchFamily="34" charset="0"/>
                <a:cs typeface="Arial" panose="020B0604020202020204" pitchFamily="34" charset="0"/>
              </a:rPr>
              <a:t>: </a:t>
            </a:r>
            <a:r>
              <a:rPr lang="en-US" sz="1700" dirty="0" smtClean="0">
                <a:latin typeface="Arial" panose="020B0604020202020204" pitchFamily="34" charset="0"/>
                <a:cs typeface="Arial" panose="020B0604020202020204" pitchFamily="34" charset="0"/>
              </a:rPr>
              <a:t>practice </a:t>
            </a:r>
            <a:r>
              <a:rPr lang="en-US" sz="1700" dirty="0">
                <a:latin typeface="Arial" panose="020B0604020202020204" pitchFamily="34" charset="0"/>
                <a:cs typeface="Arial" panose="020B0604020202020204" pitchFamily="34" charset="0"/>
              </a:rPr>
              <a:t>recommendations on Khan Academy will be based on student’s SAT, PSAT/NMSQT</a:t>
            </a:r>
            <a:r>
              <a:rPr lang="en-US" sz="900" baseline="100000" dirty="0">
                <a:latin typeface="Arial" panose="020B0604020202020204" pitchFamily="34" charset="0"/>
                <a:cs typeface="Arial" panose="020B0604020202020204" pitchFamily="34" charset="0"/>
              </a:rPr>
              <a:t>®</a:t>
            </a:r>
            <a:r>
              <a:rPr lang="en-US" sz="1700" dirty="0">
                <a:latin typeface="Arial" panose="020B0604020202020204" pitchFamily="34" charset="0"/>
                <a:cs typeface="Arial" panose="020B0604020202020204" pitchFamily="34" charset="0"/>
              </a:rPr>
              <a:t>, PSAT</a:t>
            </a:r>
            <a:r>
              <a:rPr lang="en-US" sz="900" baseline="100000" dirty="0">
                <a:latin typeface="Arial" panose="020B0604020202020204" pitchFamily="34" charset="0"/>
                <a:cs typeface="Arial" panose="020B0604020202020204" pitchFamily="34" charset="0"/>
              </a:rPr>
              <a:t>™</a:t>
            </a:r>
            <a:r>
              <a:rPr lang="en-US" sz="1700" dirty="0">
                <a:latin typeface="Arial" panose="020B0604020202020204" pitchFamily="34" charset="0"/>
                <a:cs typeface="Arial" panose="020B0604020202020204" pitchFamily="34" charset="0"/>
              </a:rPr>
              <a:t> 10, and PSAT</a:t>
            </a:r>
            <a:r>
              <a:rPr lang="en-US" sz="900" baseline="100000" dirty="0">
                <a:latin typeface="Arial" panose="020B0604020202020204" pitchFamily="34" charset="0"/>
                <a:cs typeface="Arial" panose="020B0604020202020204" pitchFamily="34" charset="0"/>
              </a:rPr>
              <a:t>™</a:t>
            </a:r>
            <a:r>
              <a:rPr lang="en-US" sz="1700" dirty="0">
                <a:latin typeface="Arial" panose="020B0604020202020204" pitchFamily="34" charset="0"/>
                <a:cs typeface="Arial" panose="020B0604020202020204" pitchFamily="34" charset="0"/>
              </a:rPr>
              <a:t> 8/9 results</a:t>
            </a:r>
            <a:r>
              <a:rPr lang="en-US" sz="1700" dirty="0" smtClean="0">
                <a:latin typeface="Arial" panose="020B0604020202020204" pitchFamily="34" charset="0"/>
                <a:cs typeface="Arial" panose="020B0604020202020204" pitchFamily="34" charset="0"/>
              </a:rPr>
              <a:t>.</a:t>
            </a:r>
          </a:p>
          <a:p>
            <a:pPr lvl="1">
              <a:lnSpc>
                <a:spcPct val="100000"/>
              </a:lnSpc>
              <a:spcBef>
                <a:spcPts val="1000"/>
              </a:spcBef>
              <a:buSzPct val="65000"/>
            </a:pPr>
            <a:r>
              <a:rPr lang="en-US" sz="1700" dirty="0" smtClean="0">
                <a:latin typeface="Arial" panose="020B0604020202020204" pitchFamily="34" charset="0"/>
                <a:cs typeface="Arial" panose="020B0604020202020204" pitchFamily="34" charset="0"/>
              </a:rPr>
              <a:t>When students scan and score practice tests in the Daily Practice App, Khan Academy can use practice test scores to further personalize student practice.</a:t>
            </a:r>
          </a:p>
          <a:p>
            <a:pPr>
              <a:lnSpc>
                <a:spcPct val="100000"/>
              </a:lnSpc>
              <a:buSzPct val="65000"/>
            </a:pPr>
            <a:r>
              <a:rPr lang="en-US" sz="1700" b="1" dirty="0" smtClean="0">
                <a:latin typeface="Arial" panose="020B0604020202020204" pitchFamily="34" charset="0"/>
                <a:cs typeface="Arial" panose="020B0604020202020204" pitchFamily="34" charset="0"/>
              </a:rPr>
              <a:t>Customize practice </a:t>
            </a:r>
            <a:r>
              <a:rPr lang="en-US" sz="1700" b="1" dirty="0">
                <a:latin typeface="Arial" panose="020B0604020202020204" pitchFamily="34" charset="0"/>
                <a:cs typeface="Arial" panose="020B0604020202020204" pitchFamily="34" charset="0"/>
              </a:rPr>
              <a:t>and </a:t>
            </a:r>
            <a:r>
              <a:rPr lang="en-US" sz="1700" b="1" dirty="0" smtClean="0">
                <a:latin typeface="Arial" panose="020B0604020202020204" pitchFamily="34" charset="0"/>
                <a:cs typeface="Arial" panose="020B0604020202020204" pitchFamily="34" charset="0"/>
              </a:rPr>
              <a:t>recommendations: </a:t>
            </a:r>
            <a:r>
              <a:rPr lang="en-US" sz="1700" dirty="0" smtClean="0">
                <a:latin typeface="Arial" panose="020B0604020202020204" pitchFamily="34" charset="0"/>
                <a:cs typeface="Arial" panose="020B0604020202020204" pitchFamily="34" charset="0"/>
              </a:rPr>
              <a:t>Khan Academy will use all future </a:t>
            </a:r>
            <a:r>
              <a:rPr lang="en-US" sz="1700" dirty="0">
                <a:latin typeface="Arial" panose="020B0604020202020204" pitchFamily="34" charset="0"/>
                <a:cs typeface="Arial" panose="020B0604020202020204" pitchFamily="34" charset="0"/>
              </a:rPr>
              <a:t>scores from the SAT, PSAT/NMSQT</a:t>
            </a:r>
            <a:r>
              <a:rPr lang="en-US" sz="900" baseline="100000" dirty="0">
                <a:latin typeface="Arial" panose="020B0604020202020204" pitchFamily="34" charset="0"/>
                <a:cs typeface="Arial" panose="020B0604020202020204" pitchFamily="34" charset="0"/>
              </a:rPr>
              <a:t>®</a:t>
            </a:r>
            <a:r>
              <a:rPr lang="en-US" sz="1700" dirty="0">
                <a:latin typeface="Arial" panose="020B0604020202020204" pitchFamily="34" charset="0"/>
                <a:cs typeface="Arial" panose="020B0604020202020204" pitchFamily="34" charset="0"/>
              </a:rPr>
              <a:t>, PSAT</a:t>
            </a:r>
            <a:r>
              <a:rPr lang="en-US" sz="900" baseline="100000" dirty="0">
                <a:latin typeface="Arial" panose="020B0604020202020204" pitchFamily="34" charset="0"/>
                <a:cs typeface="Arial" panose="020B0604020202020204" pitchFamily="34" charset="0"/>
              </a:rPr>
              <a:t>™</a:t>
            </a:r>
            <a:r>
              <a:rPr lang="en-US" sz="1700" dirty="0">
                <a:latin typeface="Arial" panose="020B0604020202020204" pitchFamily="34" charset="0"/>
                <a:cs typeface="Arial" panose="020B0604020202020204" pitchFamily="34" charset="0"/>
              </a:rPr>
              <a:t> 10, and PSAT</a:t>
            </a:r>
            <a:r>
              <a:rPr lang="en-US" sz="900" baseline="100000" dirty="0">
                <a:latin typeface="Arial" panose="020B0604020202020204" pitchFamily="34" charset="0"/>
                <a:cs typeface="Arial" panose="020B0604020202020204" pitchFamily="34" charset="0"/>
              </a:rPr>
              <a:t>™</a:t>
            </a:r>
            <a:r>
              <a:rPr lang="en-US" sz="1700" dirty="0">
                <a:latin typeface="Arial" panose="020B0604020202020204" pitchFamily="34" charset="0"/>
                <a:cs typeface="Arial" panose="020B0604020202020204" pitchFamily="34" charset="0"/>
              </a:rPr>
              <a:t> 8/9 </a:t>
            </a:r>
            <a:r>
              <a:rPr lang="en-US" sz="1700" dirty="0" smtClean="0">
                <a:latin typeface="Arial" panose="020B0604020202020204" pitchFamily="34" charset="0"/>
                <a:cs typeface="Arial" panose="020B0604020202020204" pitchFamily="34" charset="0"/>
              </a:rPr>
              <a:t>to design individualized practice.</a:t>
            </a:r>
          </a:p>
          <a:p>
            <a:pPr>
              <a:lnSpc>
                <a:spcPct val="100000"/>
              </a:lnSpc>
              <a:buSzPct val="65000"/>
            </a:pPr>
            <a:r>
              <a:rPr lang="en-US" sz="1700" b="1" dirty="0" smtClean="0">
                <a:latin typeface="Arial" panose="020B0604020202020204" pitchFamily="34" charset="0"/>
                <a:cs typeface="Arial" panose="020B0604020202020204" pitchFamily="34" charset="0"/>
              </a:rPr>
              <a:t>Jump </a:t>
            </a:r>
            <a:r>
              <a:rPr lang="en-US" sz="1700" b="1" dirty="0">
                <a:latin typeface="Arial" panose="020B0604020202020204" pitchFamily="34" charset="0"/>
                <a:cs typeface="Arial" panose="020B0604020202020204" pitchFamily="34" charset="0"/>
              </a:rPr>
              <a:t>right into practice and get personalized </a:t>
            </a:r>
            <a:r>
              <a:rPr lang="en-US" sz="1700" b="1" dirty="0" smtClean="0">
                <a:latin typeface="Arial" panose="020B0604020202020204" pitchFamily="34" charset="0"/>
                <a:cs typeface="Arial" panose="020B0604020202020204" pitchFamily="34" charset="0"/>
              </a:rPr>
              <a:t>recommendations:</a:t>
            </a:r>
            <a:br>
              <a:rPr lang="en-US" sz="1700" b="1" dirty="0" smtClean="0">
                <a:latin typeface="Arial" panose="020B0604020202020204" pitchFamily="34" charset="0"/>
                <a:cs typeface="Arial" panose="020B0604020202020204" pitchFamily="34" charset="0"/>
              </a:rPr>
            </a:br>
            <a:r>
              <a:rPr lang="en-US" sz="1700" dirty="0" smtClean="0">
                <a:latin typeface="Arial" panose="020B0604020202020204" pitchFamily="34" charset="0"/>
                <a:cs typeface="Arial" panose="020B0604020202020204" pitchFamily="34" charset="0"/>
              </a:rPr>
              <a:t>no</a:t>
            </a:r>
            <a:r>
              <a:rPr lang="en-US" sz="1700" b="1" dirty="0" smtClean="0">
                <a:latin typeface="Arial" panose="020B0604020202020204" pitchFamily="34" charset="0"/>
                <a:cs typeface="Arial" panose="020B0604020202020204" pitchFamily="34" charset="0"/>
              </a:rPr>
              <a:t> </a:t>
            </a:r>
            <a:r>
              <a:rPr lang="en-US" sz="1700" dirty="0" smtClean="0">
                <a:latin typeface="Arial" panose="020B0604020202020204" pitchFamily="34" charset="0"/>
                <a:cs typeface="Arial" panose="020B0604020202020204" pitchFamily="34" charset="0"/>
              </a:rPr>
              <a:t>additional </a:t>
            </a:r>
            <a:r>
              <a:rPr lang="en-US" sz="1700" dirty="0">
                <a:latin typeface="Arial" panose="020B0604020202020204" pitchFamily="34" charset="0"/>
                <a:cs typeface="Arial" panose="020B0604020202020204" pitchFamily="34" charset="0"/>
              </a:rPr>
              <a:t>diagnostic quizzes </a:t>
            </a:r>
            <a:r>
              <a:rPr lang="en-US" sz="1700" dirty="0" smtClean="0">
                <a:latin typeface="Arial" panose="020B0604020202020204" pitchFamily="34" charset="0"/>
                <a:cs typeface="Arial" panose="020B0604020202020204" pitchFamily="34" charset="0"/>
              </a:rPr>
              <a:t>are needed.  </a:t>
            </a:r>
            <a:endParaRPr lang="en-US" sz="17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a:prstGeom prst="rect">
            <a:avLst/>
          </a:prstGeom>
        </p:spPr>
        <p:txBody>
          <a:bodyPr/>
          <a:lstStyle/>
          <a:p>
            <a:pPr algn="l"/>
            <a:fld id="{DF625FB1-CAA2-1745-BF48-B99B069FDFDF}" type="slidenum">
              <a:rPr lang="en-US" smtClean="0"/>
              <a:pPr algn="l"/>
              <a:t>2</a:t>
            </a:fld>
            <a:endParaRPr lang="en-US" dirty="0"/>
          </a:p>
        </p:txBody>
      </p:sp>
    </p:spTree>
    <p:extLst>
      <p:ext uri="{BB962C8B-B14F-4D97-AF65-F5344CB8AC3E}">
        <p14:creationId xmlns:p14="http://schemas.microsoft.com/office/powerpoint/2010/main" val="2766943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fade">
                                      <p:cBhvr>
                                        <p:cTn id="20"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This is a screenshot of the Official SAT Practice on Khan Academy webpage at satpractice.org."/>
          <p:cNvGrpSpPr/>
          <p:nvPr/>
        </p:nvGrpSpPr>
        <p:grpSpPr>
          <a:xfrm>
            <a:off x="1662544" y="942753"/>
            <a:ext cx="5972849" cy="4553033"/>
            <a:chOff x="1662544" y="942753"/>
            <a:chExt cx="5972849" cy="4553033"/>
          </a:xfrm>
        </p:grpSpPr>
        <p:pic>
          <p:nvPicPr>
            <p:cNvPr id="5" name="Picture 4" descr="This is a screenshot of the Official SAT Practice on Khan Academy webpage at satpractice.org.">
              <a:hlinkClick r:id="rId3"/>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62544" y="942753"/>
              <a:ext cx="5972849" cy="4553033"/>
            </a:xfrm>
            <a:prstGeom prst="rect">
              <a:avLst/>
            </a:prstGeom>
            <a:effectLst>
              <a:outerShdw blurRad="50800" dist="38100" dir="5400000" algn="t" rotWithShape="0">
                <a:prstClr val="black">
                  <a:alpha val="40000"/>
                </a:prstClr>
              </a:outerShdw>
            </a:effectLst>
          </p:spPr>
        </p:pic>
        <p:sp>
          <p:nvSpPr>
            <p:cNvPr id="8" name="Right Arrow 7"/>
            <p:cNvSpPr/>
            <p:nvPr/>
          </p:nvSpPr>
          <p:spPr>
            <a:xfrm>
              <a:off x="1779715" y="4550179"/>
              <a:ext cx="324648" cy="351791"/>
            </a:xfrm>
            <a:prstGeom prst="rightArrow">
              <a:avLst>
                <a:gd name="adj1" fmla="val 100000"/>
                <a:gd name="adj2" fmla="val 142216"/>
              </a:avLst>
            </a:prstGeom>
            <a:solidFill>
              <a:srgbClr val="FF901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Title 2"/>
          <p:cNvSpPr txBox="1">
            <a:spLocks/>
          </p:cNvSpPr>
          <p:nvPr/>
        </p:nvSpPr>
        <p:spPr>
          <a:xfrm>
            <a:off x="3163452" y="5694793"/>
            <a:ext cx="3078789" cy="353915"/>
          </a:xfrm>
          <a:prstGeom prst="rect">
            <a:avLst/>
          </a:prstGeom>
          <a:ln>
            <a:noFill/>
          </a:ln>
        </p:spPr>
        <p:txBody>
          <a:bodyPr vert="horz" lIns="91440" tIns="45720" rIns="91440" bIns="182880" rtlCol="0" anchor="ctr" anchorCtr="0">
            <a:noAutofit/>
          </a:bodyPr>
          <a:lstStyle>
            <a:lvl1pPr algn="l" defTabSz="685800" rtl="0" eaLnBrk="1" latinLnBrk="0" hangingPunct="1">
              <a:lnSpc>
                <a:spcPct val="90000"/>
              </a:lnSpc>
              <a:spcBef>
                <a:spcPct val="0"/>
              </a:spcBef>
              <a:buNone/>
              <a:defRPr sz="3200" b="1" kern="1200">
                <a:solidFill>
                  <a:srgbClr val="0065A4"/>
                </a:solidFill>
                <a:latin typeface="Arial"/>
                <a:ea typeface="+mj-ea"/>
                <a:cs typeface="Arial"/>
              </a:defRPr>
            </a:lvl1pPr>
          </a:lstStyle>
          <a:p>
            <a:pPr algn="ctr" defTabSz="914400"/>
            <a:r>
              <a:rPr lang="en-US" sz="1800" kern="0" dirty="0" smtClean="0">
                <a:latin typeface="Helvetica"/>
                <a:cs typeface="Helvetica"/>
                <a:sym typeface="Arial"/>
                <a:rtl val="0"/>
              </a:rPr>
              <a:t>Begin at satpractice.org</a:t>
            </a:r>
            <a:endParaRPr lang="en-US" sz="1800" kern="0" dirty="0">
              <a:latin typeface="Helvetica"/>
              <a:cs typeface="Helvetica"/>
              <a:sym typeface="Arial"/>
              <a:rtl val="0"/>
            </a:endParaRPr>
          </a:p>
        </p:txBody>
      </p:sp>
      <p:sp>
        <p:nvSpPr>
          <p:cNvPr id="2" name="Title 1"/>
          <p:cNvSpPr>
            <a:spLocks noGrp="1"/>
          </p:cNvSpPr>
          <p:nvPr>
            <p:ph type="title"/>
          </p:nvPr>
        </p:nvSpPr>
        <p:spPr/>
        <p:txBody>
          <a:bodyPr/>
          <a:lstStyle/>
          <a:p>
            <a:pPr marL="0" marR="0" indent="0" algn="l" defTabSz="685800" rtl="0" eaLnBrk="1" fontAlgn="auto" latinLnBrk="0" hangingPunct="1">
              <a:lnSpc>
                <a:spcPct val="90000"/>
              </a:lnSpc>
              <a:spcBef>
                <a:spcPct val="0"/>
              </a:spcBef>
              <a:spcAft>
                <a:spcPts val="0"/>
              </a:spcAft>
              <a:buClrTx/>
              <a:buSzTx/>
              <a:buFontTx/>
              <a:buNone/>
              <a:tabLst/>
              <a:defRPr/>
            </a:pPr>
            <a:r>
              <a:rPr lang="en-US" sz="3200" b="1" i="0" kern="1200" baseline="0" dirty="0" smtClean="0">
                <a:solidFill>
                  <a:srgbClr val="0065A4"/>
                </a:solidFill>
                <a:effectLst/>
                <a:latin typeface="Arial"/>
                <a:ea typeface="+mj-ea"/>
                <a:cs typeface="Arial"/>
              </a:rPr>
              <a:t> </a:t>
            </a:r>
            <a:r>
              <a:rPr lang="en-US" sz="3600" b="1" i="0" baseline="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3200" b="1" i="0" kern="1200" baseline="0" dirty="0" smtClean="0">
                <a:solidFill>
                  <a:srgbClr val="0065A4"/>
                </a:solidFill>
                <a:effectLst/>
                <a:latin typeface="Arial"/>
                <a:ea typeface="+mj-ea"/>
                <a:cs typeface="Arial"/>
              </a:rPr>
              <a:t>      </a:t>
            </a:r>
            <a:endParaRPr lang="en-US" dirty="0"/>
          </a:p>
        </p:txBody>
      </p:sp>
      <p:sp>
        <p:nvSpPr>
          <p:cNvPr id="6" name="Slide Number Placeholder 5"/>
          <p:cNvSpPr>
            <a:spLocks noGrp="1"/>
          </p:cNvSpPr>
          <p:nvPr>
            <p:ph type="sldNum" sz="quarter" idx="12"/>
          </p:nvPr>
        </p:nvSpPr>
        <p:spPr/>
        <p:txBody>
          <a:bodyPr/>
          <a:lstStyle/>
          <a:p>
            <a:pPr algn="l"/>
            <a:fld id="{DF625FB1-CAA2-1745-BF48-B99B069FDFDF}" type="slidenum">
              <a:rPr lang="en-US" smtClean="0"/>
              <a:pPr algn="l"/>
              <a:t>3</a:t>
            </a:fld>
            <a:endParaRPr lang="en-US" dirty="0"/>
          </a:p>
        </p:txBody>
      </p:sp>
    </p:spTree>
    <p:extLst>
      <p:ext uri="{BB962C8B-B14F-4D97-AF65-F5344CB8AC3E}">
        <p14:creationId xmlns:p14="http://schemas.microsoft.com/office/powerpoint/2010/main" val="3423224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to Link College Board</a:t>
            </a:r>
            <a:br>
              <a:rPr lang="en-US" dirty="0"/>
            </a:br>
            <a:r>
              <a:rPr lang="en-US" dirty="0"/>
              <a:t>and Khan Academy Accounts</a:t>
            </a:r>
          </a:p>
        </p:txBody>
      </p:sp>
      <p:sp>
        <p:nvSpPr>
          <p:cNvPr id="7" name="Content Placeholder 1"/>
          <p:cNvSpPr>
            <a:spLocks noGrp="1"/>
          </p:cNvSpPr>
          <p:nvPr>
            <p:ph sz="half" idx="2"/>
          </p:nvPr>
        </p:nvSpPr>
        <p:spPr>
          <a:xfrm>
            <a:off x="603168" y="1725093"/>
            <a:ext cx="3707135" cy="3772472"/>
          </a:xfrm>
        </p:spPr>
        <p:txBody>
          <a:bodyPr>
            <a:noAutofit/>
          </a:bodyPr>
          <a:lstStyle/>
          <a:p>
            <a:pPr marL="0" indent="0">
              <a:lnSpc>
                <a:spcPct val="100000"/>
              </a:lnSpc>
              <a:spcBef>
                <a:spcPts val="1000"/>
              </a:spcBef>
              <a:buNone/>
            </a:pPr>
            <a:r>
              <a:rPr lang="en-US" sz="1500" b="1" dirty="0">
                <a:solidFill>
                  <a:srgbClr val="0065A4"/>
                </a:solidFill>
                <a:latin typeface="Arial" panose="020B0604020202020204" pitchFamily="34" charset="0"/>
                <a:cs typeface="Arial" panose="020B0604020202020204" pitchFamily="34" charset="0"/>
              </a:rPr>
              <a:t>Step </a:t>
            </a:r>
            <a:r>
              <a:rPr lang="en-US" sz="1500" b="1" dirty="0" smtClean="0">
                <a:solidFill>
                  <a:srgbClr val="0065A4"/>
                </a:solidFill>
                <a:latin typeface="Arial" panose="020B0604020202020204" pitchFamily="34" charset="0"/>
                <a:cs typeface="Arial" panose="020B0604020202020204" pitchFamily="34" charset="0"/>
              </a:rPr>
              <a:t>1</a:t>
            </a:r>
            <a:br>
              <a:rPr lang="en-US" sz="1500" b="1" dirty="0" smtClean="0">
                <a:solidFill>
                  <a:srgbClr val="0065A4"/>
                </a:solidFill>
                <a:latin typeface="Arial" panose="020B0604020202020204" pitchFamily="34" charset="0"/>
                <a:cs typeface="Arial" panose="020B0604020202020204" pitchFamily="34" charset="0"/>
              </a:rPr>
            </a:br>
            <a:r>
              <a:rPr lang="en-US" sz="1500" dirty="0" smtClean="0">
                <a:latin typeface="Arial" panose="020B0604020202020204" pitchFamily="34" charset="0"/>
                <a:cs typeface="Arial" panose="020B0604020202020204" pitchFamily="34" charset="0"/>
              </a:rPr>
              <a:t>Log </a:t>
            </a:r>
            <a:r>
              <a:rPr lang="en-US" sz="1500" dirty="0">
                <a:latin typeface="Arial" panose="020B0604020202020204" pitchFamily="34" charset="0"/>
                <a:cs typeface="Arial" panose="020B0604020202020204" pitchFamily="34" charset="0"/>
              </a:rPr>
              <a:t>in or create </a:t>
            </a:r>
            <a:r>
              <a:rPr lang="en-US" sz="1500" dirty="0" smtClean="0">
                <a:latin typeface="Arial" panose="020B0604020202020204" pitchFamily="34" charset="0"/>
                <a:cs typeface="Arial" panose="020B0604020202020204" pitchFamily="34" charset="0"/>
              </a:rPr>
              <a:t>a</a:t>
            </a:r>
            <a:br>
              <a:rPr lang="en-US" sz="1500" dirty="0" smtClean="0">
                <a:latin typeface="Arial" panose="020B0604020202020204" pitchFamily="34" charset="0"/>
                <a:cs typeface="Arial" panose="020B0604020202020204" pitchFamily="34" charset="0"/>
              </a:rPr>
            </a:br>
            <a:r>
              <a:rPr lang="en-US" sz="1500" dirty="0" smtClean="0">
                <a:latin typeface="Arial" panose="020B0604020202020204" pitchFamily="34" charset="0"/>
                <a:cs typeface="Arial" panose="020B0604020202020204" pitchFamily="34" charset="0"/>
              </a:rPr>
              <a:t>Khan </a:t>
            </a:r>
            <a:r>
              <a:rPr lang="en-US" sz="1500" dirty="0">
                <a:latin typeface="Arial" panose="020B0604020202020204" pitchFamily="34" charset="0"/>
                <a:cs typeface="Arial" panose="020B0604020202020204" pitchFamily="34" charset="0"/>
              </a:rPr>
              <a:t>Academy </a:t>
            </a:r>
            <a:r>
              <a:rPr lang="en-US" sz="1500" dirty="0" smtClean="0">
                <a:latin typeface="Arial" panose="020B0604020202020204" pitchFamily="34" charset="0"/>
                <a:cs typeface="Arial" panose="020B0604020202020204" pitchFamily="34" charset="0"/>
              </a:rPr>
              <a:t>account at satpractice.org </a:t>
            </a:r>
            <a:endParaRPr lang="en-US" sz="1500" dirty="0">
              <a:latin typeface="Arial" panose="020B0604020202020204" pitchFamily="34" charset="0"/>
              <a:cs typeface="Arial" panose="020B0604020202020204" pitchFamily="34" charset="0"/>
            </a:endParaRPr>
          </a:p>
          <a:p>
            <a:pPr marL="0" indent="0">
              <a:lnSpc>
                <a:spcPct val="100000"/>
              </a:lnSpc>
              <a:spcBef>
                <a:spcPts val="1000"/>
              </a:spcBef>
              <a:buNone/>
            </a:pPr>
            <a:r>
              <a:rPr lang="en-US" sz="1500" b="1" dirty="0">
                <a:solidFill>
                  <a:srgbClr val="0065A4"/>
                </a:solidFill>
                <a:latin typeface="Arial" panose="020B0604020202020204" pitchFamily="34" charset="0"/>
                <a:cs typeface="Arial" panose="020B0604020202020204" pitchFamily="34" charset="0"/>
              </a:rPr>
              <a:t>Step </a:t>
            </a:r>
            <a:r>
              <a:rPr lang="en-US" sz="1500" b="1" dirty="0" smtClean="0">
                <a:solidFill>
                  <a:srgbClr val="0065A4"/>
                </a:solidFill>
                <a:latin typeface="Arial" panose="020B0604020202020204" pitchFamily="34" charset="0"/>
                <a:cs typeface="Arial" panose="020B0604020202020204" pitchFamily="34" charset="0"/>
              </a:rPr>
              <a:t>2</a:t>
            </a:r>
            <a:br>
              <a:rPr lang="en-US" sz="1500" b="1" dirty="0" smtClean="0">
                <a:solidFill>
                  <a:srgbClr val="0065A4"/>
                </a:solidFill>
                <a:latin typeface="Arial" panose="020B0604020202020204" pitchFamily="34" charset="0"/>
                <a:cs typeface="Arial" panose="020B0604020202020204" pitchFamily="34" charset="0"/>
              </a:rPr>
            </a:br>
            <a:r>
              <a:rPr lang="en-US" sz="1500" dirty="0" smtClean="0">
                <a:latin typeface="Arial" panose="020B0604020202020204" pitchFamily="34" charset="0"/>
                <a:cs typeface="Arial" panose="020B0604020202020204" pitchFamily="34" charset="0"/>
              </a:rPr>
              <a:t>When </a:t>
            </a:r>
            <a:r>
              <a:rPr lang="en-US" sz="1500" dirty="0">
                <a:latin typeface="Arial" panose="020B0604020202020204" pitchFamily="34" charset="0"/>
                <a:cs typeface="Arial" panose="020B0604020202020204" pitchFamily="34" charset="0"/>
              </a:rPr>
              <a:t>prompted, </a:t>
            </a:r>
            <a:r>
              <a:rPr lang="en-US" sz="1500" dirty="0" smtClean="0">
                <a:latin typeface="Arial" panose="020B0604020202020204" pitchFamily="34" charset="0"/>
                <a:cs typeface="Arial" panose="020B0604020202020204" pitchFamily="34" charset="0"/>
              </a:rPr>
              <a:t>students can</a:t>
            </a:r>
            <a:br>
              <a:rPr lang="en-US" sz="1500" dirty="0" smtClean="0">
                <a:latin typeface="Arial" panose="020B0604020202020204" pitchFamily="34" charset="0"/>
                <a:cs typeface="Arial" panose="020B0604020202020204" pitchFamily="34" charset="0"/>
              </a:rPr>
            </a:br>
            <a:r>
              <a:rPr lang="en-US" sz="1500" dirty="0" smtClean="0">
                <a:latin typeface="Arial" panose="020B0604020202020204" pitchFamily="34" charset="0"/>
                <a:cs typeface="Arial" panose="020B0604020202020204" pitchFamily="34" charset="0"/>
              </a:rPr>
              <a:t>agree</a:t>
            </a:r>
            <a:r>
              <a:rPr lang="en-US" sz="1500" dirty="0">
                <a:latin typeface="Arial" panose="020B0604020202020204" pitchFamily="34" charset="0"/>
                <a:cs typeface="Arial" panose="020B0604020202020204" pitchFamily="34" charset="0"/>
              </a:rPr>
              <a:t> </a:t>
            </a:r>
            <a:r>
              <a:rPr lang="en-US" sz="1500" dirty="0" smtClean="0">
                <a:latin typeface="Arial" panose="020B0604020202020204" pitchFamily="34" charset="0"/>
                <a:cs typeface="Arial" panose="020B0604020202020204" pitchFamily="34" charset="0"/>
              </a:rPr>
              <a:t>to </a:t>
            </a:r>
            <a:r>
              <a:rPr lang="en-US" sz="1500" dirty="0">
                <a:latin typeface="Arial" panose="020B0604020202020204" pitchFamily="34" charset="0"/>
                <a:cs typeface="Arial" panose="020B0604020202020204" pitchFamily="34" charset="0"/>
              </a:rPr>
              <a:t>link </a:t>
            </a:r>
            <a:r>
              <a:rPr lang="en-US" sz="1500" dirty="0" smtClean="0">
                <a:latin typeface="Arial" panose="020B0604020202020204" pitchFamily="34" charset="0"/>
                <a:cs typeface="Arial" panose="020B0604020202020204" pitchFamily="34" charset="0"/>
              </a:rPr>
              <a:t>their Khan Academy</a:t>
            </a:r>
            <a:br>
              <a:rPr lang="en-US" sz="1500" dirty="0" smtClean="0">
                <a:latin typeface="Arial" panose="020B0604020202020204" pitchFamily="34" charset="0"/>
                <a:cs typeface="Arial" panose="020B0604020202020204" pitchFamily="34" charset="0"/>
              </a:rPr>
            </a:br>
            <a:r>
              <a:rPr lang="en-US" sz="1500" dirty="0" smtClean="0">
                <a:latin typeface="Arial" panose="020B0604020202020204" pitchFamily="34" charset="0"/>
                <a:cs typeface="Arial" panose="020B0604020202020204" pitchFamily="34" charset="0"/>
              </a:rPr>
              <a:t>and</a:t>
            </a:r>
            <a:r>
              <a:rPr lang="en-US" sz="1500" dirty="0">
                <a:latin typeface="Arial" panose="020B0604020202020204" pitchFamily="34" charset="0"/>
                <a:cs typeface="Arial" panose="020B0604020202020204" pitchFamily="34" charset="0"/>
              </a:rPr>
              <a:t> </a:t>
            </a:r>
            <a:r>
              <a:rPr lang="en-US" sz="1500" dirty="0" smtClean="0">
                <a:latin typeface="Arial" panose="020B0604020202020204" pitchFamily="34" charset="0"/>
                <a:cs typeface="Arial" panose="020B0604020202020204" pitchFamily="34" charset="0"/>
              </a:rPr>
              <a:t>College </a:t>
            </a:r>
            <a:r>
              <a:rPr lang="en-US" sz="1500" dirty="0">
                <a:latin typeface="Arial" panose="020B0604020202020204" pitchFamily="34" charset="0"/>
                <a:cs typeface="Arial" panose="020B0604020202020204" pitchFamily="34" charset="0"/>
              </a:rPr>
              <a:t>Board </a:t>
            </a:r>
            <a:r>
              <a:rPr lang="en-US" sz="1500" dirty="0" smtClean="0">
                <a:latin typeface="Arial" panose="020B0604020202020204" pitchFamily="34" charset="0"/>
                <a:cs typeface="Arial" panose="020B0604020202020204" pitchFamily="34" charset="0"/>
              </a:rPr>
              <a:t>accounts. </a:t>
            </a:r>
            <a:endParaRPr lang="en-US" sz="1500" dirty="0">
              <a:latin typeface="Arial" panose="020B0604020202020204" pitchFamily="34" charset="0"/>
              <a:cs typeface="Arial" panose="020B0604020202020204" pitchFamily="34" charset="0"/>
            </a:endParaRPr>
          </a:p>
          <a:p>
            <a:pPr marL="0" indent="0">
              <a:lnSpc>
                <a:spcPct val="100000"/>
              </a:lnSpc>
              <a:spcBef>
                <a:spcPts val="1000"/>
              </a:spcBef>
              <a:buNone/>
            </a:pPr>
            <a:r>
              <a:rPr lang="en-US" sz="1500" b="1" dirty="0">
                <a:solidFill>
                  <a:srgbClr val="0065A4"/>
                </a:solidFill>
                <a:latin typeface="Arial" panose="020B0604020202020204" pitchFamily="34" charset="0"/>
                <a:cs typeface="Arial" panose="020B0604020202020204" pitchFamily="34" charset="0"/>
              </a:rPr>
              <a:t>Step </a:t>
            </a:r>
            <a:r>
              <a:rPr lang="en-US" sz="1500" b="1" dirty="0" smtClean="0">
                <a:solidFill>
                  <a:srgbClr val="0065A4"/>
                </a:solidFill>
                <a:latin typeface="Arial" panose="020B0604020202020204" pitchFamily="34" charset="0"/>
                <a:cs typeface="Arial" panose="020B0604020202020204" pitchFamily="34" charset="0"/>
              </a:rPr>
              <a:t>3</a:t>
            </a:r>
            <a:br>
              <a:rPr lang="en-US" sz="1500" b="1" dirty="0" smtClean="0">
                <a:solidFill>
                  <a:srgbClr val="0065A4"/>
                </a:solidFill>
                <a:latin typeface="Arial" panose="020B0604020202020204" pitchFamily="34" charset="0"/>
                <a:cs typeface="Arial" panose="020B0604020202020204" pitchFamily="34" charset="0"/>
              </a:rPr>
            </a:br>
            <a:r>
              <a:rPr lang="en-US" sz="1500" dirty="0" smtClean="0">
                <a:latin typeface="Arial" panose="020B0604020202020204" pitchFamily="34" charset="0"/>
                <a:cs typeface="Arial" panose="020B0604020202020204" pitchFamily="34" charset="0"/>
              </a:rPr>
              <a:t>Students sign </a:t>
            </a:r>
            <a:r>
              <a:rPr lang="en-US" sz="1500" dirty="0">
                <a:latin typeface="Arial" panose="020B0604020202020204" pitchFamily="34" charset="0"/>
                <a:cs typeface="Arial" panose="020B0604020202020204" pitchFamily="34" charset="0"/>
              </a:rPr>
              <a:t>in </a:t>
            </a:r>
            <a:r>
              <a:rPr lang="en-US" sz="1500" dirty="0" smtClean="0">
                <a:latin typeface="Arial" panose="020B0604020202020204" pitchFamily="34" charset="0"/>
                <a:cs typeface="Arial" panose="020B0604020202020204" pitchFamily="34" charset="0"/>
              </a:rPr>
              <a:t>or create</a:t>
            </a:r>
            <a:br>
              <a:rPr lang="en-US" sz="1500" dirty="0" smtClean="0">
                <a:latin typeface="Arial" panose="020B0604020202020204" pitchFamily="34" charset="0"/>
                <a:cs typeface="Arial" panose="020B0604020202020204" pitchFamily="34" charset="0"/>
              </a:rPr>
            </a:br>
            <a:r>
              <a:rPr lang="en-US" sz="1500" dirty="0" smtClean="0">
                <a:latin typeface="Arial" panose="020B0604020202020204" pitchFamily="34" charset="0"/>
                <a:cs typeface="Arial" panose="020B0604020202020204" pitchFamily="34" charset="0"/>
              </a:rPr>
              <a:t>a</a:t>
            </a:r>
            <a:r>
              <a:rPr lang="en-US" sz="1500" dirty="0">
                <a:latin typeface="Arial" panose="020B0604020202020204" pitchFamily="34" charset="0"/>
                <a:cs typeface="Arial" panose="020B0604020202020204" pitchFamily="34" charset="0"/>
              </a:rPr>
              <a:t> </a:t>
            </a:r>
            <a:r>
              <a:rPr lang="en-US" sz="1500" dirty="0" smtClean="0">
                <a:latin typeface="Arial" panose="020B0604020202020204" pitchFamily="34" charset="0"/>
                <a:cs typeface="Arial" panose="020B0604020202020204" pitchFamily="34" charset="0"/>
              </a:rPr>
              <a:t>College </a:t>
            </a:r>
            <a:r>
              <a:rPr lang="en-US" sz="1500" dirty="0">
                <a:latin typeface="Arial" panose="020B0604020202020204" pitchFamily="34" charset="0"/>
                <a:cs typeface="Arial" panose="020B0604020202020204" pitchFamily="34" charset="0"/>
              </a:rPr>
              <a:t>Board </a:t>
            </a:r>
            <a:r>
              <a:rPr lang="en-US" sz="1500" dirty="0" smtClean="0">
                <a:latin typeface="Arial" panose="020B0604020202020204" pitchFamily="34" charset="0"/>
                <a:cs typeface="Arial" panose="020B0604020202020204" pitchFamily="34" charset="0"/>
              </a:rPr>
              <a:t>account</a:t>
            </a:r>
            <a:endParaRPr lang="en-US" sz="1500" dirty="0">
              <a:latin typeface="Arial" panose="020B0604020202020204" pitchFamily="34" charset="0"/>
              <a:cs typeface="Arial" panose="020B0604020202020204" pitchFamily="34" charset="0"/>
            </a:endParaRPr>
          </a:p>
          <a:p>
            <a:pPr marL="0" indent="0">
              <a:lnSpc>
                <a:spcPct val="100000"/>
              </a:lnSpc>
              <a:spcBef>
                <a:spcPts val="1000"/>
              </a:spcBef>
              <a:buNone/>
            </a:pPr>
            <a:r>
              <a:rPr lang="en-US" sz="1500" b="1" dirty="0">
                <a:solidFill>
                  <a:srgbClr val="0065A4"/>
                </a:solidFill>
                <a:latin typeface="Arial" panose="020B0604020202020204" pitchFamily="34" charset="0"/>
                <a:cs typeface="Arial" panose="020B0604020202020204" pitchFamily="34" charset="0"/>
              </a:rPr>
              <a:t>Step </a:t>
            </a:r>
            <a:r>
              <a:rPr lang="en-US" sz="1500" b="1" dirty="0" smtClean="0">
                <a:solidFill>
                  <a:srgbClr val="0065A4"/>
                </a:solidFill>
                <a:latin typeface="Arial" panose="020B0604020202020204" pitchFamily="34" charset="0"/>
                <a:cs typeface="Arial" panose="020B0604020202020204" pitchFamily="34" charset="0"/>
              </a:rPr>
              <a:t>4</a:t>
            </a:r>
            <a:br>
              <a:rPr lang="en-US" sz="1500" b="1" dirty="0" smtClean="0">
                <a:solidFill>
                  <a:srgbClr val="0065A4"/>
                </a:solidFill>
                <a:latin typeface="Arial" panose="020B0604020202020204" pitchFamily="34" charset="0"/>
                <a:cs typeface="Arial" panose="020B0604020202020204" pitchFamily="34" charset="0"/>
              </a:rPr>
            </a:br>
            <a:r>
              <a:rPr lang="en-US" sz="1500" dirty="0" smtClean="0">
                <a:latin typeface="Arial" panose="020B0604020202020204" pitchFamily="34" charset="0"/>
                <a:cs typeface="Arial" panose="020B0604020202020204" pitchFamily="34" charset="0"/>
              </a:rPr>
              <a:t>When prompted, students click</a:t>
            </a:r>
            <a:br>
              <a:rPr lang="en-US" sz="1500" dirty="0" smtClean="0">
                <a:latin typeface="Arial" panose="020B0604020202020204" pitchFamily="34" charset="0"/>
                <a:cs typeface="Arial" panose="020B0604020202020204" pitchFamily="34" charset="0"/>
              </a:rPr>
            </a:br>
            <a:r>
              <a:rPr lang="en-US" sz="1500" dirty="0" smtClean="0">
                <a:latin typeface="Arial" panose="020B0604020202020204" pitchFamily="34" charset="0"/>
                <a:cs typeface="Arial" panose="020B0604020202020204" pitchFamily="34" charset="0"/>
              </a:rPr>
              <a:t>“Send” to </a:t>
            </a:r>
            <a:r>
              <a:rPr lang="en-US" sz="1500" dirty="0">
                <a:latin typeface="Arial" panose="020B0604020202020204" pitchFamily="34" charset="0"/>
                <a:cs typeface="Arial" panose="020B0604020202020204" pitchFamily="34" charset="0"/>
              </a:rPr>
              <a:t>authorize the account linking</a:t>
            </a:r>
          </a:p>
          <a:p>
            <a:pPr marL="0" indent="0">
              <a:lnSpc>
                <a:spcPct val="100000"/>
              </a:lnSpc>
              <a:spcBef>
                <a:spcPts val="1000"/>
              </a:spcBef>
              <a:buNone/>
            </a:pPr>
            <a:r>
              <a:rPr lang="en-US" sz="1500" b="1" dirty="0">
                <a:solidFill>
                  <a:srgbClr val="0065A4"/>
                </a:solidFill>
                <a:latin typeface="Arial" panose="020B0604020202020204" pitchFamily="34" charset="0"/>
                <a:cs typeface="Arial" panose="020B0604020202020204" pitchFamily="34" charset="0"/>
              </a:rPr>
              <a:t>Step </a:t>
            </a:r>
            <a:r>
              <a:rPr lang="en-US" sz="1500" b="1" dirty="0" smtClean="0">
                <a:solidFill>
                  <a:srgbClr val="0065A4"/>
                </a:solidFill>
                <a:latin typeface="Arial" panose="020B0604020202020204" pitchFamily="34" charset="0"/>
                <a:cs typeface="Arial" panose="020B0604020202020204" pitchFamily="34" charset="0"/>
              </a:rPr>
              <a:t>5</a:t>
            </a:r>
            <a:br>
              <a:rPr lang="en-US" sz="1500" b="1" dirty="0" smtClean="0">
                <a:solidFill>
                  <a:srgbClr val="0065A4"/>
                </a:solidFill>
                <a:latin typeface="Arial" panose="020B0604020202020204" pitchFamily="34" charset="0"/>
                <a:cs typeface="Arial" panose="020B0604020202020204" pitchFamily="34" charset="0"/>
              </a:rPr>
            </a:br>
            <a:r>
              <a:rPr lang="en-US" sz="1500" dirty="0" smtClean="0">
                <a:latin typeface="Arial" panose="020B0604020202020204" pitchFamily="34" charset="0"/>
                <a:cs typeface="Arial" panose="020B0604020202020204" pitchFamily="34" charset="0"/>
              </a:rPr>
              <a:t>Students </a:t>
            </a:r>
            <a:r>
              <a:rPr lang="en-US" sz="1500" dirty="0">
                <a:latin typeface="Arial" panose="020B0604020202020204" pitchFamily="34" charset="0"/>
                <a:cs typeface="Arial" panose="020B0604020202020204" pitchFamily="34" charset="0"/>
              </a:rPr>
              <a:t>s</a:t>
            </a:r>
            <a:r>
              <a:rPr lang="en-US" sz="1500" dirty="0" smtClean="0">
                <a:latin typeface="Arial" panose="020B0604020202020204" pitchFamily="34" charset="0"/>
                <a:cs typeface="Arial" panose="020B0604020202020204" pitchFamily="34" charset="0"/>
              </a:rPr>
              <a:t>tart </a:t>
            </a:r>
            <a:r>
              <a:rPr lang="en-US" sz="1500" dirty="0">
                <a:latin typeface="Arial" panose="020B0604020202020204" pitchFamily="34" charset="0"/>
                <a:cs typeface="Arial" panose="020B0604020202020204" pitchFamily="34" charset="0"/>
              </a:rPr>
              <a:t>practicing </a:t>
            </a:r>
            <a:r>
              <a:rPr lang="en-US" sz="1500" dirty="0" smtClean="0">
                <a:latin typeface="Arial" panose="020B0604020202020204" pitchFamily="34" charset="0"/>
                <a:cs typeface="Arial" panose="020B0604020202020204" pitchFamily="34" charset="0"/>
              </a:rPr>
              <a:t>on</a:t>
            </a:r>
            <a:br>
              <a:rPr lang="en-US" sz="1500" dirty="0" smtClean="0">
                <a:latin typeface="Arial" panose="020B0604020202020204" pitchFamily="34" charset="0"/>
                <a:cs typeface="Arial" panose="020B0604020202020204" pitchFamily="34" charset="0"/>
              </a:rPr>
            </a:br>
            <a:r>
              <a:rPr lang="en-US" sz="1500" dirty="0" smtClean="0">
                <a:latin typeface="Arial" panose="020B0604020202020204" pitchFamily="34" charset="0"/>
                <a:cs typeface="Arial" panose="020B0604020202020204" pitchFamily="34" charset="0"/>
              </a:rPr>
              <a:t>Official</a:t>
            </a:r>
            <a:r>
              <a:rPr lang="en-US" sz="1500" dirty="0">
                <a:latin typeface="Arial" panose="020B0604020202020204" pitchFamily="34" charset="0"/>
                <a:cs typeface="Arial" panose="020B0604020202020204" pitchFamily="34" charset="0"/>
              </a:rPr>
              <a:t> </a:t>
            </a:r>
            <a:r>
              <a:rPr lang="en-US" sz="1500" dirty="0" smtClean="0">
                <a:latin typeface="Arial" panose="020B0604020202020204" pitchFamily="34" charset="0"/>
                <a:cs typeface="Arial" panose="020B0604020202020204" pitchFamily="34" charset="0"/>
              </a:rPr>
              <a:t>SAT Practice </a:t>
            </a:r>
            <a:r>
              <a:rPr lang="en-US" sz="1500" dirty="0">
                <a:latin typeface="Arial" panose="020B0604020202020204" pitchFamily="34" charset="0"/>
                <a:cs typeface="Arial" panose="020B0604020202020204" pitchFamily="34" charset="0"/>
              </a:rPr>
              <a:t>on Khan Academy! </a:t>
            </a:r>
          </a:p>
        </p:txBody>
      </p:sp>
      <p:grpSp>
        <p:nvGrpSpPr>
          <p:cNvPr id="3" name="Group 2" descr="(larger image) This is a screen shot of the Dashboard on Official SAT Practice on Khan Academy. t reads, &quot;Today's Goal Practice your skills Choose the area you'd like to focus on for improvement today. Practice Reading &amp; Writing.  Practice Math.&quot; In the box titled &quot;Sign in to CollegeBoard.org,&quot; The arrow points to a button that reads, &quot;Sign in to Collegeboard.org&quot;&#10;(smaller image) This is a screen shot of the welcome screen for the student reporting portal.  It reads, &quot;Welcome, Ima.  Here is your most recent score.&quot; It shows PSAT/NMSQT scores for Fall 2015.  860 Total Score, 380 Evidence-Based Reading and Writing, 480 Math score.  It shows an arrow pointing to SAT Practice on Khan Academy.&#10;"/>
          <p:cNvGrpSpPr/>
          <p:nvPr/>
        </p:nvGrpSpPr>
        <p:grpSpPr>
          <a:xfrm>
            <a:off x="4365337" y="1885758"/>
            <a:ext cx="4439898" cy="3939562"/>
            <a:chOff x="4365337" y="1885758"/>
            <a:chExt cx="4439898" cy="3939562"/>
          </a:xfrm>
        </p:grpSpPr>
        <p:pic>
          <p:nvPicPr>
            <p:cNvPr id="6" name="Picture 2" descr="(larger image) This is a screen shot of the Dashboard on Official SAT Practice on Khan Academy. t reads, &quot;Today's Goal Practice your skills Choose the area you'd like to focus on for improvement today. Practice Reading &amp; Writing.  Practice Math.&quot; In the box titled &quot;Sign in to CollegeBoard.org,&quot; The arrow points to a button that reads, &quot;Sign in to Collegeboard.org&quot;&#10;(smaller image) This is a screen shot of the welcome screen for the student reporting portal.  It reads, &quot;Welcome, Ima.  Here is your most recent score.&quot; It shows PSAT/NMSQT scores for Fall 2015.  860 Total Score, 380 Evidence-Based Reading and Writing, 480 Math score.  It shows an arrow pointing to SAT Practice on Khan Academy.&#10;"/>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65337" y="1885758"/>
              <a:ext cx="3958423" cy="313098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2" descr="(larger image) This is a screen shot of the Dashboard on Official SAT Practice on Khan Academy. t reads, &quot;Today's Goal Practice your skills Choose the area you'd like to focus on for improvement today. Practice Reading &amp; Writing.  Practice Math.&quot; In the box titled &quot;Sign in to CollegeBoard.org,&quot; The arrow points to a button that reads, &quot;Sign in to Collegeboard.org&quot;&#10;(smaller image) This is a screen shot of the welcome screen for the student reporting portal.  It reads, &quot;Welcome, Ima.  Here is your most recent score.&quot; It shows PSAT/NMSQT scores for Fall 2015.  860 Total Score, 380 Evidence-Based Reading and Writing, 480 Math score.  It shows an arrow pointing to SAT Practice on Khan Academy.&#10;"/>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68891" y="4332514"/>
              <a:ext cx="2936344" cy="1492806"/>
            </a:xfrm>
            <a:prstGeom prst="rect">
              <a:avLst/>
            </a:prstGeom>
            <a:noFill/>
            <a:ln w="12700">
              <a:solidFill>
                <a:schemeClr val="tx1">
                  <a:alpha val="69000"/>
                </a:schemeClr>
              </a:solidFill>
              <a:miter lim="800000"/>
              <a:headEnd/>
              <a:tailEnd/>
            </a:ln>
            <a:extLst>
              <a:ext uri="{909E8E84-426E-40DD-AFC4-6F175D3DCCD1}">
                <a14:hiddenFill xmlns:a14="http://schemas.microsoft.com/office/drawing/2010/main">
                  <a:solidFill>
                    <a:schemeClr val="accent1"/>
                  </a:solidFill>
                </a14:hiddenFill>
              </a:ext>
            </a:extLst>
          </p:spPr>
        </p:pic>
      </p:grpSp>
      <p:sp>
        <p:nvSpPr>
          <p:cNvPr id="10" name="Slide Number Placeholder 5"/>
          <p:cNvSpPr>
            <a:spLocks noGrp="1"/>
          </p:cNvSpPr>
          <p:nvPr>
            <p:ph type="sldNum" sz="quarter" idx="12"/>
          </p:nvPr>
        </p:nvSpPr>
        <p:spPr>
          <a:xfrm>
            <a:off x="603168" y="6180521"/>
            <a:ext cx="351256" cy="365125"/>
          </a:xfrm>
        </p:spPr>
        <p:txBody>
          <a:bodyPr/>
          <a:lstStyle/>
          <a:p>
            <a:pPr algn="l"/>
            <a:fld id="{DF625FB1-CAA2-1745-BF48-B99B069FDFDF}" type="slidenum">
              <a:rPr lang="en-US" smtClean="0"/>
              <a:pPr algn="l"/>
              <a:t>4</a:t>
            </a:fld>
            <a:endParaRPr lang="en-US" dirty="0"/>
          </a:p>
        </p:txBody>
      </p:sp>
    </p:spTree>
    <p:extLst>
      <p:ext uri="{BB962C8B-B14F-4D97-AF65-F5344CB8AC3E}">
        <p14:creationId xmlns:p14="http://schemas.microsoft.com/office/powerpoint/2010/main" val="3235818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is screen shot reads, &quot;Have you taken the PSAT? If so, we'd love to start by practicing what you missed on the test.  To make this happen, we'll have you sign in to CollegeBoard.org and send your PSAT results to Khan Academy.  This will enable you to skip our diagnostic quizzes. If you haven't taken the PSAT yet, no worries, let's take your first diagnostic quiz.&quot;  Arrow 1 points to &quot;Sign in to CollegeBoard.org and send your PSAT results to Khan Academy.&quot; Arrow 2 points to &quot;Take your first diagnostic quiz.&quot;"/>
          <p:cNvPicPr>
            <a:picLocks noChangeAspect="1"/>
          </p:cNvPicPr>
          <p:nvPr/>
        </p:nvPicPr>
        <p:blipFill rotWithShape="1">
          <a:blip r:embed="rId3">
            <a:extLst>
              <a:ext uri="{28A0092B-C50C-407E-A947-70E740481C1C}">
                <a14:useLocalDpi xmlns:a14="http://schemas.microsoft.com/office/drawing/2010/main"/>
              </a:ext>
            </a:extLst>
          </a:blip>
          <a:srcRect t="9674" b="10635"/>
          <a:stretch/>
        </p:blipFill>
        <p:spPr>
          <a:xfrm>
            <a:off x="1109134" y="745067"/>
            <a:ext cx="6884661" cy="4114800"/>
          </a:xfrm>
          <a:prstGeom prst="rect">
            <a:avLst/>
          </a:prstGeom>
          <a:ln>
            <a:solidFill>
              <a:schemeClr val="bg1">
                <a:lumMod val="75000"/>
              </a:schemeClr>
            </a:solidFill>
          </a:ln>
        </p:spPr>
      </p:pic>
      <p:sp>
        <p:nvSpPr>
          <p:cNvPr id="2" name="Title 1"/>
          <p:cNvSpPr>
            <a:spLocks noGrp="1"/>
          </p:cNvSpPr>
          <p:nvPr>
            <p:ph type="title" idx="4294967295"/>
          </p:nvPr>
        </p:nvSpPr>
        <p:spPr/>
        <p:txBody>
          <a:bodyPr/>
          <a:lstStyle/>
          <a:p>
            <a:r>
              <a:rPr lang="en-US" sz="3600" b="1" i="0" baseline="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3600" b="1" i="0" u="none" strike="noStrike" cap="none" baseline="0" dirty="0" smtClean="0">
                <a:solidFill>
                  <a:schemeClr val="dk1"/>
                </a:solidFill>
                <a:effectLst/>
                <a:latin typeface="Arial"/>
                <a:ea typeface="Arial"/>
                <a:cs typeface="Arial"/>
                <a:sym typeface="Arial"/>
                <a:rtl val="0"/>
              </a:rPr>
              <a:t>          </a:t>
            </a:r>
            <a:endParaRPr lang="en-US" dirty="0"/>
          </a:p>
        </p:txBody>
      </p:sp>
    </p:spTree>
    <p:extLst>
      <p:ext uri="{BB962C8B-B14F-4D97-AF65-F5344CB8AC3E}">
        <p14:creationId xmlns:p14="http://schemas.microsoft.com/office/powerpoint/2010/main" val="33140816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is is a screenshot of the Welcome sign-in page on collegeboard.org.  There are boxes for Sign-In and Password.  "/>
          <p:cNvPicPr>
            <a:picLocks noChangeAspect="1"/>
          </p:cNvPicPr>
          <p:nvPr/>
        </p:nvPicPr>
        <p:blipFill rotWithShape="1">
          <a:blip r:embed="rId3">
            <a:extLst>
              <a:ext uri="{28A0092B-C50C-407E-A947-70E740481C1C}">
                <a14:useLocalDpi xmlns:a14="http://schemas.microsoft.com/office/drawing/2010/main"/>
              </a:ext>
            </a:extLst>
          </a:blip>
          <a:srcRect t="10045" b="10000"/>
          <a:stretch/>
        </p:blipFill>
        <p:spPr>
          <a:xfrm>
            <a:off x="1117600" y="749062"/>
            <a:ext cx="6886220" cy="4129434"/>
          </a:xfrm>
          <a:prstGeom prst="rect">
            <a:avLst/>
          </a:prstGeom>
          <a:solidFill>
            <a:srgbClr val="FFFFFF"/>
          </a:solidFill>
          <a:ln>
            <a:solidFill>
              <a:srgbClr val="BFBFBF"/>
            </a:solidFill>
          </a:ln>
          <a:effectLst/>
        </p:spPr>
      </p:pic>
      <p:sp>
        <p:nvSpPr>
          <p:cNvPr id="2" name="Title 1"/>
          <p:cNvSpPr>
            <a:spLocks noGrp="1"/>
          </p:cNvSpPr>
          <p:nvPr>
            <p:ph type="title" idx="4294967295"/>
          </p:nvPr>
        </p:nvSpPr>
        <p:spPr/>
        <p:txBody>
          <a:bodyPr/>
          <a:lstStyle/>
          <a:p>
            <a:r>
              <a:rPr lang="en-US" sz="3600" b="1" i="0" u="none" strike="noStrike" cap="none" baseline="0" dirty="0" smtClean="0">
                <a:solidFill>
                  <a:schemeClr val="dk1"/>
                </a:solidFill>
                <a:effectLst/>
                <a:latin typeface="Arial"/>
                <a:ea typeface="Arial"/>
                <a:cs typeface="Arial"/>
                <a:sym typeface="Arial"/>
                <a:rtl val="0"/>
              </a:rPr>
              <a:t> </a:t>
            </a:r>
            <a:r>
              <a:rPr lang="en-US" sz="3600" b="1" i="0" baseline="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3600" b="1" i="0" u="none" strike="noStrike" cap="none" baseline="0" dirty="0" smtClean="0">
                <a:solidFill>
                  <a:schemeClr val="dk1"/>
                </a:solidFill>
                <a:effectLst/>
                <a:latin typeface="Arial"/>
                <a:ea typeface="Arial"/>
                <a:cs typeface="Arial"/>
                <a:sym typeface="Arial"/>
                <a:rtl val="0"/>
              </a:rPr>
              <a:t>        </a:t>
            </a:r>
            <a:endParaRPr lang="en-US" dirty="0"/>
          </a:p>
        </p:txBody>
      </p:sp>
    </p:spTree>
    <p:extLst>
      <p:ext uri="{BB962C8B-B14F-4D97-AF65-F5344CB8AC3E}">
        <p14:creationId xmlns:p14="http://schemas.microsoft.com/office/powerpoint/2010/main" val="5357643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is screen shot reads, &quot;Have you taken the PSAT? If so, we'd love to start by practicing what you missed on the test.  To make this happen, we'll have you sign in to CollegeBoard.org and send your PSAT results to Khan Academy.  This will enable you to skip our diagnostic quizzes. If you haven't taken the PSAT yet, no worries, let's take your first diagnostic quiz.&quot;  Arrow 1 points to &quot;Sign in to CollegeBoard.org and send your PSAT results to Khan Academy.&quot; Arrow 2 points to &quot;Take your first diagnostic quiz.&quot;"/>
          <p:cNvPicPr>
            <a:picLocks noChangeAspect="1"/>
          </p:cNvPicPr>
          <p:nvPr/>
        </p:nvPicPr>
        <p:blipFill rotWithShape="1">
          <a:blip r:embed="rId3">
            <a:extLst>
              <a:ext uri="{28A0092B-C50C-407E-A947-70E740481C1C}">
                <a14:useLocalDpi xmlns:a14="http://schemas.microsoft.com/office/drawing/2010/main"/>
              </a:ext>
            </a:extLst>
          </a:blip>
          <a:srcRect t="9674" b="10635"/>
          <a:stretch/>
        </p:blipFill>
        <p:spPr>
          <a:xfrm>
            <a:off x="1109134" y="745067"/>
            <a:ext cx="6884661" cy="4114800"/>
          </a:xfrm>
          <a:prstGeom prst="rect">
            <a:avLst/>
          </a:prstGeom>
          <a:ln>
            <a:solidFill>
              <a:schemeClr val="bg1">
                <a:lumMod val="75000"/>
              </a:schemeClr>
            </a:solidFill>
          </a:ln>
        </p:spPr>
      </p:pic>
      <p:sp>
        <p:nvSpPr>
          <p:cNvPr id="2" name="Title 1"/>
          <p:cNvSpPr>
            <a:spLocks noGrp="1"/>
          </p:cNvSpPr>
          <p:nvPr>
            <p:ph type="title" idx="4294967295"/>
          </p:nvPr>
        </p:nvSpPr>
        <p:spPr/>
        <p:txBody>
          <a:bodyPr/>
          <a:lstStyle/>
          <a:p>
            <a:r>
              <a:rPr lang="en-US" sz="3600" b="1" i="0" baseline="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3600" b="1" i="0" u="none" strike="noStrike" cap="none" baseline="0" dirty="0" smtClean="0">
                <a:solidFill>
                  <a:schemeClr val="dk1"/>
                </a:solidFill>
                <a:effectLst/>
                <a:latin typeface="Arial"/>
                <a:ea typeface="Arial"/>
                <a:cs typeface="Arial"/>
                <a:sym typeface="Arial"/>
                <a:rtl val="0"/>
              </a:rPr>
              <a:t>                    </a:t>
            </a:r>
            <a:endParaRPr lang="en-US" dirty="0"/>
          </a:p>
        </p:txBody>
      </p:sp>
    </p:spTree>
    <p:extLst>
      <p:ext uri="{BB962C8B-B14F-4D97-AF65-F5344CB8AC3E}">
        <p14:creationId xmlns:p14="http://schemas.microsoft.com/office/powerpoint/2010/main" val="30572891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This screen shot reads, &quot;Request for Approval Khan Academy is requesting permission for the following: Press &quot;Send&quot; below to give College Board permission to send your test results to Khan Academy so that Khan Academy can personalize your practice recommendations based on how you did.  And once you're registered for the SAT, College Board will also send Khan Academy your upcoming test date so they can update your practice schedule.  You can remove permission at any time. Logged in as SOA1693.&quot;  The arrow points to the &quot;Send&quot; button."/>
          <p:cNvGrpSpPr/>
          <p:nvPr/>
        </p:nvGrpSpPr>
        <p:grpSpPr>
          <a:xfrm>
            <a:off x="1100668" y="747741"/>
            <a:ext cx="6891866" cy="4120591"/>
            <a:chOff x="1100668" y="747741"/>
            <a:chExt cx="6891866" cy="4120591"/>
          </a:xfrm>
        </p:grpSpPr>
        <p:sp>
          <p:nvSpPr>
            <p:cNvPr id="12" name="Rectangle 11" descr="This screen shot reads, &quot;Request for Approval Khan Academy is requesting permission for the following: Press &quot;Send&quot; below to give College Board permission to send your test results to Khan Academy so that Khan Academy can personalize your practice recommendations based on how you did.  And once you're registered for the SAT, College Board will also send Khan Academy your upcoming test date so they can update your practice schedule.  You can remove permission at any time. Logged in as SOA1693.&quot;  The arrow points to the &quot;Send&quot; button."/>
            <p:cNvSpPr/>
            <p:nvPr/>
          </p:nvSpPr>
          <p:spPr>
            <a:xfrm>
              <a:off x="1100668" y="747741"/>
              <a:ext cx="6891866" cy="4120591"/>
            </a:xfrm>
            <a:prstGeom prst="rect">
              <a:avLst/>
            </a:prstGeom>
            <a:solidFill>
              <a:srgbClr val="FFFFFF"/>
            </a:solidFill>
            <a:ln>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400" kern="0" dirty="0">
                <a:solidFill>
                  <a:srgbClr val="FFFFFF"/>
                </a:solidFill>
                <a:sym typeface="Arial"/>
                <a:rtl val="0"/>
              </a:endParaRPr>
            </a:p>
          </p:txBody>
        </p:sp>
        <p:pic>
          <p:nvPicPr>
            <p:cNvPr id="4" name="Picture 3" descr="This screen shot reads, &quot;Request for Approval Khan Academy is requesting permission for the following: Press &quot;Send&quot; below to give College Board permission to send your test results to Khan Academy so that Khan Academy can personalize your practice recommendations based on how you did.  And once you're registered for the SAT, College Board will also send Khan Academy your upcoming test date so they can update your practice schedule.  You can remove permission at any time. Logged in as SOA1693.&quot;  The arrow points to the &quot;Send&quot; butto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91265" y="1572909"/>
              <a:ext cx="4927156" cy="2504914"/>
            </a:xfrm>
            <a:prstGeom prst="rect">
              <a:avLst/>
            </a:prstGeom>
            <a:noFill/>
            <a:ln w="22225">
              <a:solidFill>
                <a:schemeClr val="tx1">
                  <a:alpha val="69000"/>
                </a:schemeClr>
              </a:solidFill>
              <a:miter lim="800000"/>
              <a:headEnd/>
              <a:tailEnd/>
            </a:ln>
            <a:extLst>
              <a:ext uri="{909E8E84-426E-40DD-AFC4-6F175D3DCCD1}">
                <a14:hiddenFill xmlns:a14="http://schemas.microsoft.com/office/drawing/2010/main">
                  <a:solidFill>
                    <a:schemeClr val="accent1"/>
                  </a:solidFill>
                </a14:hiddenFill>
              </a:ext>
            </a:extLst>
          </p:spPr>
        </p:pic>
      </p:grpSp>
      <p:sp>
        <p:nvSpPr>
          <p:cNvPr id="2" name="Title 1"/>
          <p:cNvSpPr>
            <a:spLocks noGrp="1"/>
          </p:cNvSpPr>
          <p:nvPr>
            <p:ph type="title" idx="4294967295"/>
          </p:nvPr>
        </p:nvSpPr>
        <p:spPr/>
        <p:txBody>
          <a:bodyPr/>
          <a:lstStyle/>
          <a:p>
            <a:r>
              <a:rPr lang="en-US" sz="3600" b="1" i="0" u="none" strike="noStrike" cap="none" baseline="0" dirty="0" smtClean="0">
                <a:solidFill>
                  <a:schemeClr val="dk1"/>
                </a:solidFill>
                <a:effectLst/>
                <a:latin typeface="Arial"/>
                <a:ea typeface="Arial"/>
                <a:cs typeface="Arial"/>
                <a:sym typeface="Arial"/>
                <a:rtl val="0"/>
              </a:rPr>
              <a:t>  </a:t>
            </a:r>
            <a:r>
              <a:rPr lang="en-US" sz="3600" b="1" i="0" baseline="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3600" b="1" i="0" u="none" strike="noStrike" cap="none" baseline="0" dirty="0" smtClean="0">
                <a:solidFill>
                  <a:schemeClr val="dk1"/>
                </a:solidFill>
                <a:effectLst/>
                <a:latin typeface="Arial"/>
                <a:ea typeface="Arial"/>
                <a:cs typeface="Arial"/>
                <a:sym typeface="Arial"/>
                <a:rtl val="0"/>
              </a:rPr>
              <a:t>        </a:t>
            </a:r>
            <a:endParaRPr lang="en-US" dirty="0"/>
          </a:p>
        </p:txBody>
      </p:sp>
    </p:spTree>
    <p:extLst>
      <p:ext uri="{BB962C8B-B14F-4D97-AF65-F5344CB8AC3E}">
        <p14:creationId xmlns:p14="http://schemas.microsoft.com/office/powerpoint/2010/main" val="3589597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is is a screenshot of the Official SAT Practice on Khan Academy.  It displays the message “Connecting to College Board…” alongside the College Board acorn logo."/>
          <p:cNvPicPr>
            <a:picLocks noChangeAspect="1"/>
          </p:cNvPicPr>
          <p:nvPr/>
        </p:nvPicPr>
        <p:blipFill rotWithShape="1">
          <a:blip r:embed="rId3">
            <a:extLst>
              <a:ext uri="{28A0092B-C50C-407E-A947-70E740481C1C}">
                <a14:useLocalDpi xmlns:a14="http://schemas.microsoft.com/office/drawing/2010/main"/>
              </a:ext>
            </a:extLst>
          </a:blip>
          <a:srcRect t="9607" b="10524"/>
          <a:stretch/>
        </p:blipFill>
        <p:spPr>
          <a:xfrm>
            <a:off x="1120419" y="744056"/>
            <a:ext cx="6854979" cy="4106334"/>
          </a:xfrm>
          <a:prstGeom prst="rect">
            <a:avLst/>
          </a:prstGeom>
          <a:ln>
            <a:solidFill>
              <a:srgbClr val="A6A6A6"/>
            </a:solidFill>
          </a:ln>
        </p:spPr>
      </p:pic>
      <p:sp>
        <p:nvSpPr>
          <p:cNvPr id="2" name="Title 1"/>
          <p:cNvSpPr>
            <a:spLocks noGrp="1"/>
          </p:cNvSpPr>
          <p:nvPr>
            <p:ph type="title" idx="4294967295"/>
          </p:nvPr>
        </p:nvSpPr>
        <p:spPr/>
        <p:txBody>
          <a:bodyPr/>
          <a:lstStyle/>
          <a:p>
            <a:r>
              <a:rPr lang="en-US" sz="3600" b="1" i="0" u="none" strike="noStrike" cap="none" baseline="0" dirty="0" smtClean="0">
                <a:solidFill>
                  <a:schemeClr val="dk1"/>
                </a:solidFill>
                <a:effectLst/>
                <a:latin typeface="Arial"/>
                <a:ea typeface="Arial"/>
                <a:cs typeface="Arial"/>
                <a:sym typeface="Arial"/>
                <a:rtl val="0"/>
              </a:rPr>
              <a:t>   </a:t>
            </a:r>
            <a:r>
              <a:rPr lang="en-US" sz="3600" b="1" i="0" baseline="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3600" b="1" i="0" u="none" strike="noStrike" cap="none" baseline="0" dirty="0" smtClean="0">
                <a:solidFill>
                  <a:schemeClr val="dk1"/>
                </a:solidFill>
                <a:effectLst/>
                <a:latin typeface="Arial"/>
                <a:ea typeface="Arial"/>
                <a:cs typeface="Arial"/>
                <a:sym typeface="Arial"/>
                <a:rtl val="0"/>
              </a:rPr>
              <a:t>                                   </a:t>
            </a:r>
            <a:endParaRPr lang="en-US" dirty="0"/>
          </a:p>
        </p:txBody>
      </p:sp>
    </p:spTree>
    <p:extLst>
      <p:ext uri="{BB962C8B-B14F-4D97-AF65-F5344CB8AC3E}">
        <p14:creationId xmlns:p14="http://schemas.microsoft.com/office/powerpoint/2010/main" val="126102389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Custom 4">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9012"/>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ln>
          <a:noFill/>
        </a:ln>
      </a:spPr>
      <a:bodyPr vert="horz" lIns="91440" tIns="45720" rIns="91440" bIns="45720" rtlCol="0" anchor="t" anchorCtr="0">
        <a:normAutofit/>
      </a:bodyPr>
      <a:lstStyle>
        <a:defPPr>
          <a:defRPr sz="1400" dirty="0" smtClean="0">
            <a:solidFill>
              <a:schemeClr val="tx1">
                <a:lumMod val="85000"/>
                <a:lumOff val="15000"/>
              </a:schemeClr>
            </a:solidFill>
          </a:defRPr>
        </a:defPPr>
      </a:lstStyle>
    </a:txDef>
  </a:objectDefaults>
  <a:extraClrSchemeLst/>
</a:theme>
</file>

<file path=ppt/theme/theme3.xml><?xml version="1.0" encoding="utf-8"?>
<a:theme xmlns:a="http://schemas.openxmlformats.org/drawingml/2006/main" name="blank">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Custom 4">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9012"/>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14018</TotalTime>
  <Words>184</Words>
  <Application>Microsoft Office PowerPoint</Application>
  <PresentationFormat>On-screen Show (4:3)</PresentationFormat>
  <Paragraphs>52</Paragraphs>
  <Slides>16</Slides>
  <Notes>16</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16</vt:i4>
      </vt:variant>
    </vt:vector>
  </HeadingPairs>
  <TitlesOfParts>
    <vt:vector size="25" baseType="lpstr">
      <vt:lpstr>Arial</vt:lpstr>
      <vt:lpstr>Calibri</vt:lpstr>
      <vt:lpstr>Calibri Light</vt:lpstr>
      <vt:lpstr>Helvetica</vt:lpstr>
      <vt:lpstr>Lucida Grande</vt:lpstr>
      <vt:lpstr>Office Theme</vt:lpstr>
      <vt:lpstr>3_Office Theme</vt:lpstr>
      <vt:lpstr>blank</vt:lpstr>
      <vt:lpstr>2_Office Theme</vt:lpstr>
      <vt:lpstr>Linking College Board and Khan Academy Accounts</vt:lpstr>
      <vt:lpstr>Why Link Khan Academy and College Board Accounts</vt:lpstr>
      <vt:lpstr>         </vt:lpstr>
      <vt:lpstr>Steps to Link College Board and Khan Academy Accounts</vt:lpstr>
      <vt:lpstr>           </vt:lpstr>
      <vt:lpstr>          </vt:lpstr>
      <vt:lpstr>                     </vt:lpstr>
      <vt:lpstr>            </vt:lpstr>
      <vt:lpstr>                                       </vt:lpstr>
      <vt:lpstr>                  </vt:lpstr>
      <vt:lpstr>                         </vt:lpstr>
      <vt:lpstr>                                </vt:lpstr>
      <vt:lpstr>                 </vt:lpstr>
      <vt:lpstr>                </vt:lpstr>
      <vt:lpstr>                   </vt:lpstr>
      <vt:lpstr>Explore Khan Academy</vt:lpstr>
    </vt:vector>
  </TitlesOfParts>
  <Company>The College Board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 Training for the Redesigned SAT: Key Changes – The College Board</dc:title>
  <dc:subject>Understand how to help students use Official SAT Practice on Khan Academy®, where they can get free, personalized practice recommendations before taking the test.</dc:subject>
  <dc:creator>The College Board;SAT</dc:creator>
  <cp:keywords>professional development, educators, professionals, PowerPoint, new sat, module 1</cp:keywords>
  <cp:lastModifiedBy>Taylor Hoag</cp:lastModifiedBy>
  <cp:revision>681</cp:revision>
  <cp:lastPrinted>2014-09-29T14:52:26Z</cp:lastPrinted>
  <dcterms:created xsi:type="dcterms:W3CDTF">2013-10-07T17:33:18Z</dcterms:created>
  <dcterms:modified xsi:type="dcterms:W3CDTF">2018-08-29T17:03:13Z</dcterms:modified>
</cp:coreProperties>
</file>